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8445d51e1c4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36c5c93c742f1"/>
  </p:sldMasterIdLst>
  <p:sldIdLst>
    <p:sldId xmlns:r="http://schemas.openxmlformats.org/officeDocument/2006/relationships" id="256" r:id="R8341f58f5e5a4216"/>
    <p:sldId xmlns:r="http://schemas.openxmlformats.org/officeDocument/2006/relationships" id="257" r:id="R8847e404204e4c8f"/>
    <p:sldId xmlns:r="http://schemas.openxmlformats.org/officeDocument/2006/relationships" id="258" r:id="Rc91bcad8d39b4a59"/>
    <p:sldId xmlns:r="http://schemas.openxmlformats.org/officeDocument/2006/relationships" id="259" r:id="R78e8dc3f9ed144e4"/>
    <p:sldId xmlns:r="http://schemas.openxmlformats.org/officeDocument/2006/relationships" id="260" r:id="Rd479e63076cc49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36c5c93c742f1" /><Relationship Type="http://schemas.openxmlformats.org/officeDocument/2006/relationships/slide" Target="/ppt/slides/slide1.xml" Id="R8341f58f5e5a4216" /><Relationship Type="http://schemas.openxmlformats.org/officeDocument/2006/relationships/slide" Target="/ppt/slides/slide2.xml" Id="R8847e404204e4c8f" /><Relationship Type="http://schemas.openxmlformats.org/officeDocument/2006/relationships/slide" Target="/ppt/slides/slide3.xml" Id="Rc91bcad8d39b4a59" /><Relationship Type="http://schemas.openxmlformats.org/officeDocument/2006/relationships/slide" Target="/ppt/slides/slide4.xml" Id="R78e8dc3f9ed144e4" /><Relationship Type="http://schemas.openxmlformats.org/officeDocument/2006/relationships/slide" Target="/ppt/slides/slide5.xml" Id="Rd479e63076cc49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1519b47bb5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78ab921e24e44" /><Relationship Type="http://schemas.openxmlformats.org/officeDocument/2006/relationships/theme" Target="/ppt/slideMasters/theme/theme1.xml" Id="Rb2faf0e1ed3f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78ab921e2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8ae862d6f42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e191d947c4f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aa41b52fa41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c5dea1c1e441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cc0bf4035e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MOKA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MOKA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987 379 103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MOKA AS</a:t>
            </a:r>
          </a:p>
        </p:txBody>
      </p:sp>
    </p:spTree>
  </p:cSld>
  <p:clrMapOvr>
    <a:masterClrMapping xmlns:a="http://schemas.openxmlformats.org/drawingml/2006/main"/>
  </p:clrMapOvr>
</p:sld>
</file>