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1b808add0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b9bba0c4b4030"/>
  </p:sldMasterIdLst>
  <p:sldIdLst>
    <p:sldId xmlns:r="http://schemas.openxmlformats.org/officeDocument/2006/relationships" id="256" r:id="Rd88d95c28b7f46a0"/>
    <p:sldId xmlns:r="http://schemas.openxmlformats.org/officeDocument/2006/relationships" id="257" r:id="R7c731596d8e74fe6"/>
    <p:sldId xmlns:r="http://schemas.openxmlformats.org/officeDocument/2006/relationships" id="258" r:id="Rc0c729fcbf584394"/>
    <p:sldId xmlns:r="http://schemas.openxmlformats.org/officeDocument/2006/relationships" id="259" r:id="R1f8f9d99f6f8460b"/>
    <p:sldId xmlns:r="http://schemas.openxmlformats.org/officeDocument/2006/relationships" id="260" r:id="R5cedb1005f7c4253"/>
    <p:sldId xmlns:r="http://schemas.openxmlformats.org/officeDocument/2006/relationships" id="261" r:id="Re4d8959903354bc7"/>
    <p:sldId xmlns:r="http://schemas.openxmlformats.org/officeDocument/2006/relationships" id="262" r:id="R1e6582099c90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b9bba0c4b4030" /><Relationship Type="http://schemas.openxmlformats.org/officeDocument/2006/relationships/slide" Target="/ppt/slides/slide1.xml" Id="Rd88d95c28b7f46a0" /><Relationship Type="http://schemas.openxmlformats.org/officeDocument/2006/relationships/slide" Target="/ppt/slides/slide2.xml" Id="R7c731596d8e74fe6" /><Relationship Type="http://schemas.openxmlformats.org/officeDocument/2006/relationships/slide" Target="/ppt/slides/slide3.xml" Id="Rc0c729fcbf584394" /><Relationship Type="http://schemas.openxmlformats.org/officeDocument/2006/relationships/slide" Target="/ppt/slides/slide4.xml" Id="R1f8f9d99f6f8460b" /><Relationship Type="http://schemas.openxmlformats.org/officeDocument/2006/relationships/slide" Target="/ppt/slides/slide5.xml" Id="R5cedb1005f7c4253" /><Relationship Type="http://schemas.openxmlformats.org/officeDocument/2006/relationships/slide" Target="/ppt/slides/slide6.xml" Id="Re4d8959903354bc7" /><Relationship Type="http://schemas.openxmlformats.org/officeDocument/2006/relationships/slide" Target="/ppt/slides/slide7.xml" Id="R1e6582099c90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9d501cda84f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d63604fda4420" /><Relationship Type="http://schemas.openxmlformats.org/officeDocument/2006/relationships/theme" Target="/ppt/slideMasters/theme/theme1.xml" Id="R4908cd0231f1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9d63604fda44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b1c441bbd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3410c68a44c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e6eda7954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e4ecf276e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791e86a75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8d9136bff43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dfc1b78dd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BLUEBERRY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BLUEBERRY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110F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987 372 222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BLUEBERRY GROUP AS</a:t>
            </a:r>
          </a:p>
        </p:txBody>
      </p:sp>
    </p:spTree>
  </p:cSld>
  <p:clrMapOvr>
    <a:masterClrMapping xmlns:a="http://schemas.openxmlformats.org/drawingml/2006/main"/>
  </p:clrMapOvr>
</p:sld>
</file>