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6293aebe5349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c754db99f94ee0"/>
  </p:sldMasterIdLst>
  <p:sldIdLst>
    <p:sldId xmlns:r="http://schemas.openxmlformats.org/officeDocument/2006/relationships" id="256" r:id="R9c2e22b6b80940b1"/>
    <p:sldId xmlns:r="http://schemas.openxmlformats.org/officeDocument/2006/relationships" id="257" r:id="R91311b8e2fce4aed"/>
    <p:sldId xmlns:r="http://schemas.openxmlformats.org/officeDocument/2006/relationships" id="258" r:id="R6df344e5a22e4369"/>
    <p:sldId xmlns:r="http://schemas.openxmlformats.org/officeDocument/2006/relationships" id="259" r:id="Rea6ff6d0c21a43ea"/>
    <p:sldId xmlns:r="http://schemas.openxmlformats.org/officeDocument/2006/relationships" id="260" r:id="Rc54d36a2f07a4c47"/>
    <p:sldId xmlns:r="http://schemas.openxmlformats.org/officeDocument/2006/relationships" id="261" r:id="Reaebd5ccbb174a87"/>
    <p:sldId xmlns:r="http://schemas.openxmlformats.org/officeDocument/2006/relationships" id="262" r:id="R5a2ff664a27643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c754db99f94ee0" /><Relationship Type="http://schemas.openxmlformats.org/officeDocument/2006/relationships/slide" Target="/ppt/slides/slide1.xml" Id="R9c2e22b6b80940b1" /><Relationship Type="http://schemas.openxmlformats.org/officeDocument/2006/relationships/slide" Target="/ppt/slides/slide2.xml" Id="R91311b8e2fce4aed" /><Relationship Type="http://schemas.openxmlformats.org/officeDocument/2006/relationships/slide" Target="/ppt/slides/slide3.xml" Id="R6df344e5a22e4369" /><Relationship Type="http://schemas.openxmlformats.org/officeDocument/2006/relationships/slide" Target="/ppt/slides/slide4.xml" Id="Rea6ff6d0c21a43ea" /><Relationship Type="http://schemas.openxmlformats.org/officeDocument/2006/relationships/slide" Target="/ppt/slides/slide5.xml" Id="Rc54d36a2f07a4c47" /><Relationship Type="http://schemas.openxmlformats.org/officeDocument/2006/relationships/slide" Target="/ppt/slides/slide6.xml" Id="Reaebd5ccbb174a87" /><Relationship Type="http://schemas.openxmlformats.org/officeDocument/2006/relationships/slide" Target="/ppt/slides/slide7.xml" Id="R5a2ff664a27643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0a0ae48d7348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488cda2c545b3" /><Relationship Type="http://schemas.openxmlformats.org/officeDocument/2006/relationships/theme" Target="/ppt/slideMasters/theme/theme1.xml" Id="R9bf711aa681849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6488cda2c545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67ffe740b47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3ff6484164e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357fe9b744d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5e972e6dc4e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fbe196b4b45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8ccabb65042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16b3d96834a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ELEKTROPROSESS SCANDINAVIA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ELEKTROPROSESS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ELEKTROPROSESS SCANDINAVIA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ELEKTROPROSESS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ELEKTROPROSESS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ELEKTROPROSESS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543 610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284 087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389 960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ELEKTROPROSESS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LANDSVERK TORMOD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ELEKTROPROSESS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Kruttmølleveien 11C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3616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987 368 918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ELEKTROPROSESS SCANDINAVIA AS</a:t>
            </a:r>
          </a:p>
        </p:txBody>
      </p:sp>
    </p:spTree>
  </p:cSld>
  <p:clrMapOvr>
    <a:masterClrMapping xmlns:a="http://schemas.openxmlformats.org/drawingml/2006/main"/>
  </p:clrMapOvr>
</p:sld>
</file>