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242897009d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a07558d074f5a"/>
  </p:sldMasterIdLst>
  <p:sldIdLst>
    <p:sldId xmlns:r="http://schemas.openxmlformats.org/officeDocument/2006/relationships" id="256" r:id="R676323966eb64352"/>
    <p:sldId xmlns:r="http://schemas.openxmlformats.org/officeDocument/2006/relationships" id="257" r:id="R6f4e6c4a26954063"/>
    <p:sldId xmlns:r="http://schemas.openxmlformats.org/officeDocument/2006/relationships" id="258" r:id="R7092d43331144e33"/>
    <p:sldId xmlns:r="http://schemas.openxmlformats.org/officeDocument/2006/relationships" id="259" r:id="R216fe0c325124a1d"/>
    <p:sldId xmlns:r="http://schemas.openxmlformats.org/officeDocument/2006/relationships" id="260" r:id="Re2ecb9168af64ee7"/>
    <p:sldId xmlns:r="http://schemas.openxmlformats.org/officeDocument/2006/relationships" id="261" r:id="R946c55343f064952"/>
    <p:sldId xmlns:r="http://schemas.openxmlformats.org/officeDocument/2006/relationships" id="262" r:id="Rdfebb110d255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a07558d074f5a" /><Relationship Type="http://schemas.openxmlformats.org/officeDocument/2006/relationships/slide" Target="/ppt/slides/slide1.xml" Id="R676323966eb64352" /><Relationship Type="http://schemas.openxmlformats.org/officeDocument/2006/relationships/slide" Target="/ppt/slides/slide2.xml" Id="R6f4e6c4a26954063" /><Relationship Type="http://schemas.openxmlformats.org/officeDocument/2006/relationships/slide" Target="/ppt/slides/slide3.xml" Id="R7092d43331144e33" /><Relationship Type="http://schemas.openxmlformats.org/officeDocument/2006/relationships/slide" Target="/ppt/slides/slide4.xml" Id="R216fe0c325124a1d" /><Relationship Type="http://schemas.openxmlformats.org/officeDocument/2006/relationships/slide" Target="/ppt/slides/slide5.xml" Id="Re2ecb9168af64ee7" /><Relationship Type="http://schemas.openxmlformats.org/officeDocument/2006/relationships/slide" Target="/ppt/slides/slide6.xml" Id="R946c55343f064952" /><Relationship Type="http://schemas.openxmlformats.org/officeDocument/2006/relationships/slide" Target="/ppt/slides/slide7.xml" Id="Rdfebb110d255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756b6a4bd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48228f10483a" /><Relationship Type="http://schemas.openxmlformats.org/officeDocument/2006/relationships/theme" Target="/ppt/slideMasters/theme/theme1.xml" Id="Ra2961f90848a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b48228f10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3ff37b701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b598a3854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02ac3afe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30e8bc3f9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79a77c08f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9316acf5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50b9d9f49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ELEKTRIKER'N RINGSAKER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ELEKTRIKER'N RINGSAKER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20 163 699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−2 145 316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−2 342 830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2 560 067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8 336 863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KNUT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MAGNAR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KRIZZCO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ONJ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INGE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Fossåkeren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02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987 368 063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ELEKTRIKER'N RINGSAKER AS</a:t>
            </a:r>
          </a:p>
        </p:txBody>
      </p:sp>
    </p:spTree>
  </p:cSld>
  <p:clrMapOvr>
    <a:masterClrMapping xmlns:a="http://schemas.openxmlformats.org/drawingml/2006/main"/>
  </p:clrMapOvr>
</p:sld>
</file>