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428ea451da147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3c74c9731946b2"/>
  </p:sldMasterIdLst>
  <p:sldIdLst>
    <p:sldId xmlns:r="http://schemas.openxmlformats.org/officeDocument/2006/relationships" id="256" r:id="Rab3cc4e849db4198"/>
    <p:sldId xmlns:r="http://schemas.openxmlformats.org/officeDocument/2006/relationships" id="257" r:id="R5735fba5418e47f3"/>
    <p:sldId xmlns:r="http://schemas.openxmlformats.org/officeDocument/2006/relationships" id="258" r:id="R3c0f5bed453143fe"/>
    <p:sldId xmlns:r="http://schemas.openxmlformats.org/officeDocument/2006/relationships" id="259" r:id="Rb1165977d7ec4429"/>
    <p:sldId xmlns:r="http://schemas.openxmlformats.org/officeDocument/2006/relationships" id="260" r:id="R0e067232732240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3c74c9731946b2" /><Relationship Type="http://schemas.openxmlformats.org/officeDocument/2006/relationships/slide" Target="/ppt/slides/slide1.xml" Id="Rab3cc4e849db4198" /><Relationship Type="http://schemas.openxmlformats.org/officeDocument/2006/relationships/slide" Target="/ppt/slides/slide2.xml" Id="R5735fba5418e47f3" /><Relationship Type="http://schemas.openxmlformats.org/officeDocument/2006/relationships/slide" Target="/ppt/slides/slide3.xml" Id="R3c0f5bed453143fe" /><Relationship Type="http://schemas.openxmlformats.org/officeDocument/2006/relationships/slide" Target="/ppt/slides/slide4.xml" Id="Rb1165977d7ec4429" /><Relationship Type="http://schemas.openxmlformats.org/officeDocument/2006/relationships/slide" Target="/ppt/slides/slide5.xml" Id="R0e067232732240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fd6ecd3ffc44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0e8a593ab940cc" /><Relationship Type="http://schemas.openxmlformats.org/officeDocument/2006/relationships/theme" Target="/ppt/slideMasters/theme/theme1.xml" Id="Rffc0fe6d218444f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60e8a593ab940c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0d63705ea47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542871d6b848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451dfc27d4a2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cb80d49374b0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33d34df544af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HERKULES MELHUS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HERKULES MELHUS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MELHUS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987 367 563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HERKULES MELHUS AS</a:t>
            </a:r>
          </a:p>
        </p:txBody>
      </p:sp>
    </p:spTree>
  </p:cSld>
  <p:clrMapOvr>
    <a:masterClrMapping xmlns:a="http://schemas.openxmlformats.org/drawingml/2006/main"/>
  </p:clrMapOvr>
</p:sld>
</file>