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b24c9f1a9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245b88bcf494b"/>
  </p:sldMasterIdLst>
  <p:sldIdLst>
    <p:sldId xmlns:r="http://schemas.openxmlformats.org/officeDocument/2006/relationships" id="256" r:id="R22ce40e3ec8f49ac"/>
    <p:sldId xmlns:r="http://schemas.openxmlformats.org/officeDocument/2006/relationships" id="257" r:id="Rff548acc0dd6477d"/>
    <p:sldId xmlns:r="http://schemas.openxmlformats.org/officeDocument/2006/relationships" id="258" r:id="R167a14d490504106"/>
    <p:sldId xmlns:r="http://schemas.openxmlformats.org/officeDocument/2006/relationships" id="259" r:id="Rbd5c74a7b116482f"/>
    <p:sldId xmlns:r="http://schemas.openxmlformats.org/officeDocument/2006/relationships" id="260" r:id="Rc60ebc09a5094db4"/>
    <p:sldId xmlns:r="http://schemas.openxmlformats.org/officeDocument/2006/relationships" id="261" r:id="R2c04c8d9431a42c7"/>
    <p:sldId xmlns:r="http://schemas.openxmlformats.org/officeDocument/2006/relationships" id="262" r:id="R0243e8e480bf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245b88bcf494b" /><Relationship Type="http://schemas.openxmlformats.org/officeDocument/2006/relationships/slide" Target="/ppt/slides/slide1.xml" Id="R22ce40e3ec8f49ac" /><Relationship Type="http://schemas.openxmlformats.org/officeDocument/2006/relationships/slide" Target="/ppt/slides/slide2.xml" Id="Rff548acc0dd6477d" /><Relationship Type="http://schemas.openxmlformats.org/officeDocument/2006/relationships/slide" Target="/ppt/slides/slide3.xml" Id="R167a14d490504106" /><Relationship Type="http://schemas.openxmlformats.org/officeDocument/2006/relationships/slide" Target="/ppt/slides/slide4.xml" Id="Rbd5c74a7b116482f" /><Relationship Type="http://schemas.openxmlformats.org/officeDocument/2006/relationships/slide" Target="/ppt/slides/slide5.xml" Id="Rc60ebc09a5094db4" /><Relationship Type="http://schemas.openxmlformats.org/officeDocument/2006/relationships/slide" Target="/ppt/slides/slide6.xml" Id="R2c04c8d9431a42c7" /><Relationship Type="http://schemas.openxmlformats.org/officeDocument/2006/relationships/slide" Target="/ppt/slides/slide7.xml" Id="R0243e8e480bf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243a2ce6d4d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17c5d41514cd2" /><Relationship Type="http://schemas.openxmlformats.org/officeDocument/2006/relationships/theme" Target="/ppt/slideMasters/theme/theme1.xml" Id="R0ed0c5e586cc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17c5d4151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f178eda9f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0dca38a5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d1755eadf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ab4e11277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090043e2a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8b24d330e4f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e4e762b5b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NORDIQUS GAMLE DALSVEG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NORDIQUS GAMLE DALSVEG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1 943 988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1 819 822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2 734 418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5 089 717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SBB BARNEHAGEBO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987 365 404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GAMLE DALSVEG 3 AS</a:t>
            </a:r>
          </a:p>
        </p:txBody>
      </p:sp>
    </p:spTree>
  </p:cSld>
  <p:clrMapOvr>
    <a:masterClrMapping xmlns:a="http://schemas.openxmlformats.org/drawingml/2006/main"/>
  </p:clrMapOvr>
</p:sld>
</file>