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08674fc964a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7e06a3d2d04c9f"/>
  </p:sldMasterIdLst>
  <p:sldIdLst>
    <p:sldId xmlns:r="http://schemas.openxmlformats.org/officeDocument/2006/relationships" id="256" r:id="R6d43f8d719f6422e"/>
    <p:sldId xmlns:r="http://schemas.openxmlformats.org/officeDocument/2006/relationships" id="257" r:id="R96f65353154e44cb"/>
    <p:sldId xmlns:r="http://schemas.openxmlformats.org/officeDocument/2006/relationships" id="258" r:id="Ra00739a0892c49c0"/>
    <p:sldId xmlns:r="http://schemas.openxmlformats.org/officeDocument/2006/relationships" id="259" r:id="R391269e71d7f47ae"/>
    <p:sldId xmlns:r="http://schemas.openxmlformats.org/officeDocument/2006/relationships" id="260" r:id="R5082262eacdb49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7e06a3d2d04c9f" /><Relationship Type="http://schemas.openxmlformats.org/officeDocument/2006/relationships/slide" Target="/ppt/slides/slide1.xml" Id="R6d43f8d719f6422e" /><Relationship Type="http://schemas.openxmlformats.org/officeDocument/2006/relationships/slide" Target="/ppt/slides/slide2.xml" Id="R96f65353154e44cb" /><Relationship Type="http://schemas.openxmlformats.org/officeDocument/2006/relationships/slide" Target="/ppt/slides/slide3.xml" Id="Ra00739a0892c49c0" /><Relationship Type="http://schemas.openxmlformats.org/officeDocument/2006/relationships/slide" Target="/ppt/slides/slide4.xml" Id="R391269e71d7f47ae" /><Relationship Type="http://schemas.openxmlformats.org/officeDocument/2006/relationships/slide" Target="/ppt/slides/slide5.xml" Id="R5082262eacdb49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2c5f767a80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c00381611472b" /><Relationship Type="http://schemas.openxmlformats.org/officeDocument/2006/relationships/theme" Target="/ppt/slideMasters/theme/theme1.xml" Id="R53b4519b246f4a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c0038161147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3b4046a1d47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a8c951f2245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925f4345b45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6a7972404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3423e97f14f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TRANSIT ART SPACE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TRANSIT ART 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TRANSIT ART SPACE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TRANSIT ART 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TRANSIT ART 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TRANSIT ART SPACE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987 365 080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TRANSIT ART SPACE AS</a:t>
            </a:r>
          </a:p>
        </p:txBody>
      </p:sp>
    </p:spTree>
  </p:cSld>
  <p:clrMapOvr>
    <a:masterClrMapping xmlns:a="http://schemas.openxmlformats.org/drawingml/2006/main"/>
  </p:clrMapOvr>
</p:sld>
</file>