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166ea5fc8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519eb40aa4b2d"/>
  </p:sldMasterIdLst>
  <p:sldIdLst>
    <p:sldId xmlns:r="http://schemas.openxmlformats.org/officeDocument/2006/relationships" id="256" r:id="R698f1e0b9f754fd4"/>
    <p:sldId xmlns:r="http://schemas.openxmlformats.org/officeDocument/2006/relationships" id="257" r:id="R58fa0717455c426a"/>
    <p:sldId xmlns:r="http://schemas.openxmlformats.org/officeDocument/2006/relationships" id="258" r:id="R8e672c0f8ba847aa"/>
    <p:sldId xmlns:r="http://schemas.openxmlformats.org/officeDocument/2006/relationships" id="259" r:id="R0699210f339e4345"/>
    <p:sldId xmlns:r="http://schemas.openxmlformats.org/officeDocument/2006/relationships" id="260" r:id="R32db94c9520e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519eb40aa4b2d" /><Relationship Type="http://schemas.openxmlformats.org/officeDocument/2006/relationships/slide" Target="/ppt/slides/slide1.xml" Id="R698f1e0b9f754fd4" /><Relationship Type="http://schemas.openxmlformats.org/officeDocument/2006/relationships/slide" Target="/ppt/slides/slide2.xml" Id="R58fa0717455c426a" /><Relationship Type="http://schemas.openxmlformats.org/officeDocument/2006/relationships/slide" Target="/ppt/slides/slide3.xml" Id="R8e672c0f8ba847aa" /><Relationship Type="http://schemas.openxmlformats.org/officeDocument/2006/relationships/slide" Target="/ppt/slides/slide4.xml" Id="R0699210f339e4345" /><Relationship Type="http://schemas.openxmlformats.org/officeDocument/2006/relationships/slide" Target="/ppt/slides/slide5.xml" Id="R32db94c9520e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f95240f93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4841e5734a21" /><Relationship Type="http://schemas.openxmlformats.org/officeDocument/2006/relationships/theme" Target="/ppt/slideMasters/theme/theme1.xml" Id="R6390db12e9cd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04841e573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8f543884a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4ac989e9a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6e45b6868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4d20c067c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86f0dd471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BYGDEKVINNELAG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