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717c5d96e6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0312438a5343bf"/>
  </p:sldMasterIdLst>
  <p:sldIdLst>
    <p:sldId xmlns:r="http://schemas.openxmlformats.org/officeDocument/2006/relationships" id="256" r:id="Rcea3f2c04b4b45c1"/>
    <p:sldId xmlns:r="http://schemas.openxmlformats.org/officeDocument/2006/relationships" id="257" r:id="R0444e848b3464080"/>
    <p:sldId xmlns:r="http://schemas.openxmlformats.org/officeDocument/2006/relationships" id="258" r:id="Re08bdbb35baf4704"/>
    <p:sldId xmlns:r="http://schemas.openxmlformats.org/officeDocument/2006/relationships" id="259" r:id="R16ad0797f028476f"/>
    <p:sldId xmlns:r="http://schemas.openxmlformats.org/officeDocument/2006/relationships" id="260" r:id="Rd381bbba344f4a5d"/>
    <p:sldId xmlns:r="http://schemas.openxmlformats.org/officeDocument/2006/relationships" id="261" r:id="R0ec0cfad50cc47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312438a5343bf" /><Relationship Type="http://schemas.openxmlformats.org/officeDocument/2006/relationships/slide" Target="/ppt/slides/slide1.xml" Id="Rcea3f2c04b4b45c1" /><Relationship Type="http://schemas.openxmlformats.org/officeDocument/2006/relationships/slide" Target="/ppt/slides/slide2.xml" Id="R0444e848b3464080" /><Relationship Type="http://schemas.openxmlformats.org/officeDocument/2006/relationships/slide" Target="/ppt/slides/slide3.xml" Id="Re08bdbb35baf4704" /><Relationship Type="http://schemas.openxmlformats.org/officeDocument/2006/relationships/slide" Target="/ppt/slides/slide4.xml" Id="R16ad0797f028476f" /><Relationship Type="http://schemas.openxmlformats.org/officeDocument/2006/relationships/slide" Target="/ppt/slides/slide5.xml" Id="Rd381bbba344f4a5d" /><Relationship Type="http://schemas.openxmlformats.org/officeDocument/2006/relationships/slide" Target="/ppt/slides/slide6.xml" Id="R0ec0cfad50cc47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2b485e542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db2aef19d47d9" /><Relationship Type="http://schemas.openxmlformats.org/officeDocument/2006/relationships/theme" Target="/ppt/slideMasters/theme/theme1.xml" Id="Rbc284ab9440041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1db2aef19d47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eb03b926544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dfaf46c7c44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afb5885b543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ddb7e7872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4fc4d2b15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27d28349c4d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BLINK HYTTA SIGDAL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 HYTTA SIGDAL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BLINK HYTTA SIGDAL AS ble etablert [år] og holder til i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 HYTTA SIGDAL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 HYTTA SIGDAL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 HYTTA SIGDAL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AASAND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 HYTTA SIGDAL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V/Nils Aasand, Eggedalsveien 1470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3359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post@sigdal-hytter.no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987 349 859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 HYTTA SIGDAL AS</a:t>
            </a:r>
          </a:p>
        </p:txBody>
      </p:sp>
    </p:spTree>
  </p:cSld>
  <p:clrMapOvr>
    <a:masterClrMapping xmlns:a="http://schemas.openxmlformats.org/drawingml/2006/main"/>
  </p:clrMapOvr>
</p:sld>
</file>