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c33eec81f748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68930673084896"/>
  </p:sldMasterIdLst>
  <p:sldIdLst>
    <p:sldId xmlns:r="http://schemas.openxmlformats.org/officeDocument/2006/relationships" id="256" r:id="R422aba607c894c0a"/>
    <p:sldId xmlns:r="http://schemas.openxmlformats.org/officeDocument/2006/relationships" id="257" r:id="R12db6c24e944410b"/>
    <p:sldId xmlns:r="http://schemas.openxmlformats.org/officeDocument/2006/relationships" id="258" r:id="R36fcc98c94ec4f2e"/>
    <p:sldId xmlns:r="http://schemas.openxmlformats.org/officeDocument/2006/relationships" id="259" r:id="Rf25dda3537e9498f"/>
    <p:sldId xmlns:r="http://schemas.openxmlformats.org/officeDocument/2006/relationships" id="260" r:id="Rfb1a39eeb19547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68930673084896" /><Relationship Type="http://schemas.openxmlformats.org/officeDocument/2006/relationships/slide" Target="/ppt/slides/slide1.xml" Id="R422aba607c894c0a" /><Relationship Type="http://schemas.openxmlformats.org/officeDocument/2006/relationships/slide" Target="/ppt/slides/slide2.xml" Id="R12db6c24e944410b" /><Relationship Type="http://schemas.openxmlformats.org/officeDocument/2006/relationships/slide" Target="/ppt/slides/slide3.xml" Id="R36fcc98c94ec4f2e" /><Relationship Type="http://schemas.openxmlformats.org/officeDocument/2006/relationships/slide" Target="/ppt/slides/slide4.xml" Id="Rf25dda3537e9498f" /><Relationship Type="http://schemas.openxmlformats.org/officeDocument/2006/relationships/slide" Target="/ppt/slides/slide5.xml" Id="Rfb1a39eeb19547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4ad2f1c5434d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ec043984d431e" /><Relationship Type="http://schemas.openxmlformats.org/officeDocument/2006/relationships/theme" Target="/ppt/slideMasters/theme/theme1.xml" Id="Rdc3a6a1ccc8c4a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6ec043984d43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32632d6e948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8c64aa54d46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4a699733947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d772311bf4d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0d8fd6f4941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BLINKBANEN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BLINKBANEN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987 345 713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