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7a48b5a114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8768d8481b49fe"/>
  </p:sldMasterIdLst>
  <p:sldIdLst>
    <p:sldId xmlns:r="http://schemas.openxmlformats.org/officeDocument/2006/relationships" id="256" r:id="Re68ea0e8d96c45cc"/>
    <p:sldId xmlns:r="http://schemas.openxmlformats.org/officeDocument/2006/relationships" id="257" r:id="Rcb1857aa0806468e"/>
    <p:sldId xmlns:r="http://schemas.openxmlformats.org/officeDocument/2006/relationships" id="258" r:id="R73430206556848e6"/>
    <p:sldId xmlns:r="http://schemas.openxmlformats.org/officeDocument/2006/relationships" id="259" r:id="R794fafd371924f7e"/>
    <p:sldId xmlns:r="http://schemas.openxmlformats.org/officeDocument/2006/relationships" id="260" r:id="Re88eaae290d544f0"/>
    <p:sldId xmlns:r="http://schemas.openxmlformats.org/officeDocument/2006/relationships" id="261" r:id="R3fd3a163cb8848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768d8481b49fe" /><Relationship Type="http://schemas.openxmlformats.org/officeDocument/2006/relationships/slide" Target="/ppt/slides/slide1.xml" Id="Re68ea0e8d96c45cc" /><Relationship Type="http://schemas.openxmlformats.org/officeDocument/2006/relationships/slide" Target="/ppt/slides/slide2.xml" Id="Rcb1857aa0806468e" /><Relationship Type="http://schemas.openxmlformats.org/officeDocument/2006/relationships/slide" Target="/ppt/slides/slide3.xml" Id="R73430206556848e6" /><Relationship Type="http://schemas.openxmlformats.org/officeDocument/2006/relationships/slide" Target="/ppt/slides/slide4.xml" Id="R794fafd371924f7e" /><Relationship Type="http://schemas.openxmlformats.org/officeDocument/2006/relationships/slide" Target="/ppt/slides/slide5.xml" Id="Re88eaae290d544f0" /><Relationship Type="http://schemas.openxmlformats.org/officeDocument/2006/relationships/slide" Target="/ppt/slides/slide6.xml" Id="R3fd3a163cb8848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59f4e36914b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78ad10ec0498e" /><Relationship Type="http://schemas.openxmlformats.org/officeDocument/2006/relationships/theme" Target="/ppt/slideMasters/theme/theme1.xml" Id="R28c16b0917bb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78ad10ec049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07d9869a844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916c93a60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b165cf4c3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d20f85d1d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055177f30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fb0ce5cc4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AARLAND BYGG &amp;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AARLAND BYGG &amp; EIENDOMSUTVIKLING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KNUT AARLAND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kontakt@aarland.as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www.aarland.as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987 345 640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