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122d5406ba46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74bd8bbdeb46ef"/>
  </p:sldMasterIdLst>
  <p:sldIdLst>
    <p:sldId xmlns:r="http://schemas.openxmlformats.org/officeDocument/2006/relationships" id="256" r:id="R9ece41b0af92427e"/>
    <p:sldId xmlns:r="http://schemas.openxmlformats.org/officeDocument/2006/relationships" id="257" r:id="R754d5948043941be"/>
    <p:sldId xmlns:r="http://schemas.openxmlformats.org/officeDocument/2006/relationships" id="258" r:id="R7818397ca78549be"/>
    <p:sldId xmlns:r="http://schemas.openxmlformats.org/officeDocument/2006/relationships" id="259" r:id="R2fc5ff20f1bd438f"/>
    <p:sldId xmlns:r="http://schemas.openxmlformats.org/officeDocument/2006/relationships" id="260" r:id="R38dff6778892480b"/>
    <p:sldId xmlns:r="http://schemas.openxmlformats.org/officeDocument/2006/relationships" id="261" r:id="R5575bc17b07248d0"/>
    <p:sldId xmlns:r="http://schemas.openxmlformats.org/officeDocument/2006/relationships" id="262" r:id="Rbc5ad751bf0c41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74bd8bbdeb46ef" /><Relationship Type="http://schemas.openxmlformats.org/officeDocument/2006/relationships/slide" Target="/ppt/slides/slide1.xml" Id="R9ece41b0af92427e" /><Relationship Type="http://schemas.openxmlformats.org/officeDocument/2006/relationships/slide" Target="/ppt/slides/slide2.xml" Id="R754d5948043941be" /><Relationship Type="http://schemas.openxmlformats.org/officeDocument/2006/relationships/slide" Target="/ppt/slides/slide3.xml" Id="R7818397ca78549be" /><Relationship Type="http://schemas.openxmlformats.org/officeDocument/2006/relationships/slide" Target="/ppt/slides/slide4.xml" Id="R2fc5ff20f1bd438f" /><Relationship Type="http://schemas.openxmlformats.org/officeDocument/2006/relationships/slide" Target="/ppt/slides/slide5.xml" Id="R38dff6778892480b" /><Relationship Type="http://schemas.openxmlformats.org/officeDocument/2006/relationships/slide" Target="/ppt/slides/slide6.xml" Id="R5575bc17b07248d0" /><Relationship Type="http://schemas.openxmlformats.org/officeDocument/2006/relationships/slide" Target="/ppt/slides/slide7.xml" Id="Rbc5ad751bf0c41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c50472383741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878608b5d4e40" /><Relationship Type="http://schemas.openxmlformats.org/officeDocument/2006/relationships/theme" Target="/ppt/slideMasters/theme/theme1.xml" Id="Rbc731a16296343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8878608b5d4e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368187eef47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cad71f2bd40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63433a64242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7dc02498545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d96dc8c584b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9a20788354d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eac1d3dbf4d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KELLO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KELLO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−2 376 085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43 097 875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121 815 109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175 266 431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HAUGLAND ODDVAR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HAUGLAND KJELL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HAUGLAND KIRSTI  –  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Michelsens gate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36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987 336 501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