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cab88646034a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8f85ee4e3743da"/>
  </p:sldMasterIdLst>
  <p:sldIdLst>
    <p:sldId xmlns:r="http://schemas.openxmlformats.org/officeDocument/2006/relationships" id="256" r:id="Rfb2a180dd85f4233"/>
    <p:sldId xmlns:r="http://schemas.openxmlformats.org/officeDocument/2006/relationships" id="257" r:id="Re779edabab744941"/>
    <p:sldId xmlns:r="http://schemas.openxmlformats.org/officeDocument/2006/relationships" id="258" r:id="R72454b77836645c8"/>
    <p:sldId xmlns:r="http://schemas.openxmlformats.org/officeDocument/2006/relationships" id="259" r:id="Rfd5b32c632a44c20"/>
    <p:sldId xmlns:r="http://schemas.openxmlformats.org/officeDocument/2006/relationships" id="260" r:id="R643c08ba6ba14e26"/>
    <p:sldId xmlns:r="http://schemas.openxmlformats.org/officeDocument/2006/relationships" id="261" r:id="Ra1247efe6cbd4576"/>
    <p:sldId xmlns:r="http://schemas.openxmlformats.org/officeDocument/2006/relationships" id="262" r:id="Rc1562f93a55f4c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8f85ee4e3743da" /><Relationship Type="http://schemas.openxmlformats.org/officeDocument/2006/relationships/slide" Target="/ppt/slides/slide1.xml" Id="Rfb2a180dd85f4233" /><Relationship Type="http://schemas.openxmlformats.org/officeDocument/2006/relationships/slide" Target="/ppt/slides/slide2.xml" Id="Re779edabab744941" /><Relationship Type="http://schemas.openxmlformats.org/officeDocument/2006/relationships/slide" Target="/ppt/slides/slide3.xml" Id="R72454b77836645c8" /><Relationship Type="http://schemas.openxmlformats.org/officeDocument/2006/relationships/slide" Target="/ppt/slides/slide4.xml" Id="Rfd5b32c632a44c20" /><Relationship Type="http://schemas.openxmlformats.org/officeDocument/2006/relationships/slide" Target="/ppt/slides/slide5.xml" Id="R643c08ba6ba14e26" /><Relationship Type="http://schemas.openxmlformats.org/officeDocument/2006/relationships/slide" Target="/ppt/slides/slide6.xml" Id="Ra1247efe6cbd4576" /><Relationship Type="http://schemas.openxmlformats.org/officeDocument/2006/relationships/slide" Target="/ppt/slides/slide7.xml" Id="Rc1562f93a55f4c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f8b341dbac40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81b56de0e4999" /><Relationship Type="http://schemas.openxmlformats.org/officeDocument/2006/relationships/theme" Target="/ppt/slideMasters/theme/theme1.xml" Id="R1f8dca00228848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d81b56de0e49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85e6704ae48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e7b4a9d6d4b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c3e4a57a942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41da7e5194e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dc4d2ee9c41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8ae0cde3b44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ca487e23641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FORLAGSENTRALEN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FORLAGSENTRALEN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FORLAGSSENTRALEN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987 333 839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