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6bdbd6a8e9142e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dc3653a44ac42f7"/>
  </p:sldMasterIdLst>
  <p:sldIdLst>
    <p:sldId xmlns:r="http://schemas.openxmlformats.org/officeDocument/2006/relationships" id="256" r:id="R1c06a417a6cf412c"/>
    <p:sldId xmlns:r="http://schemas.openxmlformats.org/officeDocument/2006/relationships" id="257" r:id="Rb4fcb306bb93465b"/>
    <p:sldId xmlns:r="http://schemas.openxmlformats.org/officeDocument/2006/relationships" id="258" r:id="Raebe2fb2a72943d7"/>
    <p:sldId xmlns:r="http://schemas.openxmlformats.org/officeDocument/2006/relationships" id="259" r:id="Re0865286653945d7"/>
    <p:sldId xmlns:r="http://schemas.openxmlformats.org/officeDocument/2006/relationships" id="260" r:id="Re6c89a1533874b18"/>
    <p:sldId xmlns:r="http://schemas.openxmlformats.org/officeDocument/2006/relationships" id="261" r:id="Re06386a4314942a0"/>
    <p:sldId xmlns:r="http://schemas.openxmlformats.org/officeDocument/2006/relationships" id="262" r:id="R8e0a15e2e3a649e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dc3653a44ac42f7" /><Relationship Type="http://schemas.openxmlformats.org/officeDocument/2006/relationships/slide" Target="/ppt/slides/slide1.xml" Id="R1c06a417a6cf412c" /><Relationship Type="http://schemas.openxmlformats.org/officeDocument/2006/relationships/slide" Target="/ppt/slides/slide2.xml" Id="Rb4fcb306bb93465b" /><Relationship Type="http://schemas.openxmlformats.org/officeDocument/2006/relationships/slide" Target="/ppt/slides/slide3.xml" Id="Raebe2fb2a72943d7" /><Relationship Type="http://schemas.openxmlformats.org/officeDocument/2006/relationships/slide" Target="/ppt/slides/slide4.xml" Id="Re0865286653945d7" /><Relationship Type="http://schemas.openxmlformats.org/officeDocument/2006/relationships/slide" Target="/ppt/slides/slide5.xml" Id="Re6c89a1533874b18" /><Relationship Type="http://schemas.openxmlformats.org/officeDocument/2006/relationships/slide" Target="/ppt/slides/slide6.xml" Id="Re06386a4314942a0" /><Relationship Type="http://schemas.openxmlformats.org/officeDocument/2006/relationships/slide" Target="/ppt/slides/slide7.xml" Id="R8e0a15e2e3a649e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b9eda520dbd419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94e41d10854fdd" /><Relationship Type="http://schemas.openxmlformats.org/officeDocument/2006/relationships/theme" Target="/ppt/slideMasters/theme/theme1.xml" Id="Re1fcd3f897fc499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994e41d10854fd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46aef075b0481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3c5f7e925f4f6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7d99c734824fb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b65fc774d040d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4d78c0c6e2428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92f59ababf4a1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26f55402fb457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ENHET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ENHET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ENHET AS ble etablert [år] og holder til i Bodø.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ENHET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ENHET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ENHET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2 482 640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1 400 521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285 256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651 074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26 497 348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ENHET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EB INVEST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ENHET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Tjeldberget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8012 Bodø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75 58 60 30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bernt.johnny@elektriskbyraa.no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987 327 499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ENHET AS</a:t>
            </a:r>
          </a:p>
        </p:txBody>
      </p:sp>
    </p:spTree>
  </p:cSld>
  <p:clrMapOvr>
    <a:masterClrMapping xmlns:a="http://schemas.openxmlformats.org/drawingml/2006/main"/>
  </p:clrMapOvr>
</p:sld>
</file>