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2c6a55e6445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7ce56f3894cf8"/>
  </p:sldMasterIdLst>
  <p:sldIdLst>
    <p:sldId xmlns:r="http://schemas.openxmlformats.org/officeDocument/2006/relationships" id="256" r:id="Rc16484fcaddf45fd"/>
    <p:sldId xmlns:r="http://schemas.openxmlformats.org/officeDocument/2006/relationships" id="257" r:id="R0bfbadbe6be449d1"/>
    <p:sldId xmlns:r="http://schemas.openxmlformats.org/officeDocument/2006/relationships" id="258" r:id="Rb6fc8dd999b6427b"/>
    <p:sldId xmlns:r="http://schemas.openxmlformats.org/officeDocument/2006/relationships" id="259" r:id="R0bac68dd037c4aae"/>
    <p:sldId xmlns:r="http://schemas.openxmlformats.org/officeDocument/2006/relationships" id="260" r:id="R8e5c7ccb2d484c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7ce56f3894cf8" /><Relationship Type="http://schemas.openxmlformats.org/officeDocument/2006/relationships/slide" Target="/ppt/slides/slide1.xml" Id="Rc16484fcaddf45fd" /><Relationship Type="http://schemas.openxmlformats.org/officeDocument/2006/relationships/slide" Target="/ppt/slides/slide2.xml" Id="R0bfbadbe6be449d1" /><Relationship Type="http://schemas.openxmlformats.org/officeDocument/2006/relationships/slide" Target="/ppt/slides/slide3.xml" Id="Rb6fc8dd999b6427b" /><Relationship Type="http://schemas.openxmlformats.org/officeDocument/2006/relationships/slide" Target="/ppt/slides/slide4.xml" Id="R0bac68dd037c4aae" /><Relationship Type="http://schemas.openxmlformats.org/officeDocument/2006/relationships/slide" Target="/ppt/slides/slide5.xml" Id="R8e5c7ccb2d484c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e61e07a0a40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5f525a57841a7" /><Relationship Type="http://schemas.openxmlformats.org/officeDocument/2006/relationships/theme" Target="/ppt/slideMasters/theme/theme1.xml" Id="R4f76cc978df540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25f525a578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f551ed4a446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b50f8652d46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6e23430a44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31df103de44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d257196ea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STRANDGATE 1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 1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STRANDGATE 1 EIENDOM AS</a:t>
            </a:r>
          </a:p>
        </p:txBody>
      </p:sp>
    </p:spTree>
  </p:cSld>
  <p:clrMapOvr>
    <a:masterClrMapping xmlns:a="http://schemas.openxmlformats.org/drawingml/2006/main"/>
  </p:clrMapOvr>
</p:sld>
</file>