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371d98e4949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a2b72df1e4ed3"/>
  </p:sldMasterIdLst>
  <p:sldIdLst>
    <p:sldId xmlns:r="http://schemas.openxmlformats.org/officeDocument/2006/relationships" id="256" r:id="Raa8c19a3129741df"/>
    <p:sldId xmlns:r="http://schemas.openxmlformats.org/officeDocument/2006/relationships" id="257" r:id="R034a66cf74b343b8"/>
    <p:sldId xmlns:r="http://schemas.openxmlformats.org/officeDocument/2006/relationships" id="258" r:id="Rcc64bcf17b6a49fb"/>
    <p:sldId xmlns:r="http://schemas.openxmlformats.org/officeDocument/2006/relationships" id="259" r:id="R488407c4b8444a33"/>
    <p:sldId xmlns:r="http://schemas.openxmlformats.org/officeDocument/2006/relationships" id="260" r:id="R5aaa2b538e56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a2b72df1e4ed3" /><Relationship Type="http://schemas.openxmlformats.org/officeDocument/2006/relationships/slide" Target="/ppt/slides/slide1.xml" Id="Raa8c19a3129741df" /><Relationship Type="http://schemas.openxmlformats.org/officeDocument/2006/relationships/slide" Target="/ppt/slides/slide2.xml" Id="R034a66cf74b343b8" /><Relationship Type="http://schemas.openxmlformats.org/officeDocument/2006/relationships/slide" Target="/ppt/slides/slide3.xml" Id="Rcc64bcf17b6a49fb" /><Relationship Type="http://schemas.openxmlformats.org/officeDocument/2006/relationships/slide" Target="/ppt/slides/slide4.xml" Id="R488407c4b8444a33" /><Relationship Type="http://schemas.openxmlformats.org/officeDocument/2006/relationships/slide" Target="/ppt/slides/slide5.xml" Id="R5aaa2b538e56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070778bdd46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e66189a0d4d9d" /><Relationship Type="http://schemas.openxmlformats.org/officeDocument/2006/relationships/theme" Target="/ppt/slideMasters/theme/theme1.xml" Id="R28f864521ee349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e66189a0d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d005b7504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8c8a584f8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13af97bf7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36f15262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5d4839c1d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SNØFILLA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SNØFILLA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SNØFILLA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SNØFILLA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SNØFILLA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SNØFILLA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987 325 755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SNØFILLA AS</a:t>
            </a:r>
          </a:p>
        </p:txBody>
      </p:sp>
    </p:spTree>
  </p:cSld>
  <p:clrMapOvr>
    <a:masterClrMapping xmlns:a="http://schemas.openxmlformats.org/drawingml/2006/main"/>
  </p:clrMapOvr>
</p:sld>
</file>