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995794266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e774d3b203408f"/>
  </p:sldMasterIdLst>
  <p:sldIdLst>
    <p:sldId xmlns:r="http://schemas.openxmlformats.org/officeDocument/2006/relationships" id="256" r:id="Rfd3dbce4786248d3"/>
    <p:sldId xmlns:r="http://schemas.openxmlformats.org/officeDocument/2006/relationships" id="257" r:id="R535d26b1418e4083"/>
    <p:sldId xmlns:r="http://schemas.openxmlformats.org/officeDocument/2006/relationships" id="258" r:id="R7201ccc18fdf45d8"/>
    <p:sldId xmlns:r="http://schemas.openxmlformats.org/officeDocument/2006/relationships" id="259" r:id="Rfad67f3340ff4d8c"/>
    <p:sldId xmlns:r="http://schemas.openxmlformats.org/officeDocument/2006/relationships" id="260" r:id="Redd8b2ea6d284cdd"/>
    <p:sldId xmlns:r="http://schemas.openxmlformats.org/officeDocument/2006/relationships" id="261" r:id="R4d0f6129755441a3"/>
    <p:sldId xmlns:r="http://schemas.openxmlformats.org/officeDocument/2006/relationships" id="262" r:id="Ra33a723b693547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e774d3b203408f" /><Relationship Type="http://schemas.openxmlformats.org/officeDocument/2006/relationships/slide" Target="/ppt/slides/slide1.xml" Id="Rfd3dbce4786248d3" /><Relationship Type="http://schemas.openxmlformats.org/officeDocument/2006/relationships/slide" Target="/ppt/slides/slide2.xml" Id="R535d26b1418e4083" /><Relationship Type="http://schemas.openxmlformats.org/officeDocument/2006/relationships/slide" Target="/ppt/slides/slide3.xml" Id="R7201ccc18fdf45d8" /><Relationship Type="http://schemas.openxmlformats.org/officeDocument/2006/relationships/slide" Target="/ppt/slides/slide4.xml" Id="Rfad67f3340ff4d8c" /><Relationship Type="http://schemas.openxmlformats.org/officeDocument/2006/relationships/slide" Target="/ppt/slides/slide5.xml" Id="Redd8b2ea6d284cdd" /><Relationship Type="http://schemas.openxmlformats.org/officeDocument/2006/relationships/slide" Target="/ppt/slides/slide6.xml" Id="R4d0f6129755441a3" /><Relationship Type="http://schemas.openxmlformats.org/officeDocument/2006/relationships/slide" Target="/ppt/slides/slide7.xml" Id="Ra33a723b693547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fb7a31e5641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9188b54d4741" /><Relationship Type="http://schemas.openxmlformats.org/officeDocument/2006/relationships/theme" Target="/ppt/slideMasters/theme/theme1.xml" Id="Re8309b4ad81f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7b9188b54d47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da7e707274f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702de0e31f48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a28f62b71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0e4c8c05a45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cfcf2caa44f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37d087bb444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ce2c1f71a4f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CHILI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CHILI HOLDING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2 873 680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PICASSO AS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JAN ROGER  –  38,2 %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ERIKSEN ESBEN  –  12,8 %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Tunneset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9407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987 324 821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CHILI HOLDING AS</a:t>
            </a:r>
          </a:p>
        </p:txBody>
      </p:sp>
    </p:spTree>
  </p:cSld>
  <p:clrMapOvr>
    <a:masterClrMapping xmlns:a="http://schemas.openxmlformats.org/drawingml/2006/main"/>
  </p:clrMapOvr>
</p:sld>
</file>