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e3c88b45542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62a3e7a724efa"/>
  </p:sldMasterIdLst>
  <p:sldIdLst>
    <p:sldId xmlns:r="http://schemas.openxmlformats.org/officeDocument/2006/relationships" id="256" r:id="R66cea846214741e8"/>
    <p:sldId xmlns:r="http://schemas.openxmlformats.org/officeDocument/2006/relationships" id="257" r:id="R5810850dc8544846"/>
    <p:sldId xmlns:r="http://schemas.openxmlformats.org/officeDocument/2006/relationships" id="258" r:id="R6f66ad404fa44a98"/>
    <p:sldId xmlns:r="http://schemas.openxmlformats.org/officeDocument/2006/relationships" id="259" r:id="R05e2b7f7ea7e4073"/>
    <p:sldId xmlns:r="http://schemas.openxmlformats.org/officeDocument/2006/relationships" id="260" r:id="Rfd22b2c9ca154f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62a3e7a724efa" /><Relationship Type="http://schemas.openxmlformats.org/officeDocument/2006/relationships/slide" Target="/ppt/slides/slide1.xml" Id="R66cea846214741e8" /><Relationship Type="http://schemas.openxmlformats.org/officeDocument/2006/relationships/slide" Target="/ppt/slides/slide2.xml" Id="R5810850dc8544846" /><Relationship Type="http://schemas.openxmlformats.org/officeDocument/2006/relationships/slide" Target="/ppt/slides/slide3.xml" Id="R6f66ad404fa44a98" /><Relationship Type="http://schemas.openxmlformats.org/officeDocument/2006/relationships/slide" Target="/ppt/slides/slide4.xml" Id="R05e2b7f7ea7e4073" /><Relationship Type="http://schemas.openxmlformats.org/officeDocument/2006/relationships/slide" Target="/ppt/slides/slide5.xml" Id="Rfd22b2c9ca154f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3d000abfc4e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99bf148a24a5a" /><Relationship Type="http://schemas.openxmlformats.org/officeDocument/2006/relationships/theme" Target="/ppt/slideMasters/theme/theme1.xml" Id="R7d283e118757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a99bf148a24a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4394b48ce46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cee93ecea4f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fdfebedb5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3de241aa04e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fe2e0ffa04b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GPS LOGISTIC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LOGISTIC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GPS LOGISTIC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LOGISTIC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LOGISTIC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LOGISTIC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987 324 155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GPS LOGISTIC SOLUTIONS AS</a:t>
            </a:r>
          </a:p>
        </p:txBody>
      </p:sp>
    </p:spTree>
  </p:cSld>
  <p:clrMapOvr>
    <a:masterClrMapping xmlns:a="http://schemas.openxmlformats.org/drawingml/2006/main"/>
  </p:clrMapOvr>
</p:sld>
</file>