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31812cf9d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0da4a987b46fe"/>
  </p:sldMasterIdLst>
  <p:sldIdLst>
    <p:sldId xmlns:r="http://schemas.openxmlformats.org/officeDocument/2006/relationships" id="256" r:id="R4d2b79b1577643d5"/>
    <p:sldId xmlns:r="http://schemas.openxmlformats.org/officeDocument/2006/relationships" id="257" r:id="Rb0b5f14c081f4437"/>
    <p:sldId xmlns:r="http://schemas.openxmlformats.org/officeDocument/2006/relationships" id="258" r:id="Rccf89de73ac94f77"/>
    <p:sldId xmlns:r="http://schemas.openxmlformats.org/officeDocument/2006/relationships" id="259" r:id="Ra492b5ca391e4535"/>
    <p:sldId xmlns:r="http://schemas.openxmlformats.org/officeDocument/2006/relationships" id="260" r:id="R3c88e820d69a455a"/>
    <p:sldId xmlns:r="http://schemas.openxmlformats.org/officeDocument/2006/relationships" id="261" r:id="R6497270f51ef4931"/>
    <p:sldId xmlns:r="http://schemas.openxmlformats.org/officeDocument/2006/relationships" id="262" r:id="R5e7ab047a84b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0da4a987b46fe" /><Relationship Type="http://schemas.openxmlformats.org/officeDocument/2006/relationships/slide" Target="/ppt/slides/slide1.xml" Id="R4d2b79b1577643d5" /><Relationship Type="http://schemas.openxmlformats.org/officeDocument/2006/relationships/slide" Target="/ppt/slides/slide2.xml" Id="Rb0b5f14c081f4437" /><Relationship Type="http://schemas.openxmlformats.org/officeDocument/2006/relationships/slide" Target="/ppt/slides/slide3.xml" Id="Rccf89de73ac94f77" /><Relationship Type="http://schemas.openxmlformats.org/officeDocument/2006/relationships/slide" Target="/ppt/slides/slide4.xml" Id="Ra492b5ca391e4535" /><Relationship Type="http://schemas.openxmlformats.org/officeDocument/2006/relationships/slide" Target="/ppt/slides/slide5.xml" Id="R3c88e820d69a455a" /><Relationship Type="http://schemas.openxmlformats.org/officeDocument/2006/relationships/slide" Target="/ppt/slides/slide6.xml" Id="R6497270f51ef4931" /><Relationship Type="http://schemas.openxmlformats.org/officeDocument/2006/relationships/slide" Target="/ppt/slides/slide7.xml" Id="R5e7ab047a84b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5f700e8ee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b4c5430a45bd" /><Relationship Type="http://schemas.openxmlformats.org/officeDocument/2006/relationships/theme" Target="/ppt/slideMasters/theme/theme1.xml" Id="Rd1ad79a9551f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cb4c5430a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76e3ce3bf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73f5b0592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062df4eb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eddbb056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8403765c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48aa9ad6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89415153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