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2f5d4768c41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5b893458f411d"/>
  </p:sldMasterIdLst>
  <p:sldIdLst>
    <p:sldId xmlns:r="http://schemas.openxmlformats.org/officeDocument/2006/relationships" id="256" r:id="Rb2829af11dd34250"/>
    <p:sldId xmlns:r="http://schemas.openxmlformats.org/officeDocument/2006/relationships" id="257" r:id="Rfa1202082e044b1c"/>
    <p:sldId xmlns:r="http://schemas.openxmlformats.org/officeDocument/2006/relationships" id="258" r:id="R007f70752f0e465a"/>
    <p:sldId xmlns:r="http://schemas.openxmlformats.org/officeDocument/2006/relationships" id="259" r:id="R103731d244324ef2"/>
    <p:sldId xmlns:r="http://schemas.openxmlformats.org/officeDocument/2006/relationships" id="260" r:id="R8f087060258a46c7"/>
    <p:sldId xmlns:r="http://schemas.openxmlformats.org/officeDocument/2006/relationships" id="261" r:id="R96a4f76ab13b4bc3"/>
    <p:sldId xmlns:r="http://schemas.openxmlformats.org/officeDocument/2006/relationships" id="262" r:id="Refee226dab7a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5b893458f411d" /><Relationship Type="http://schemas.openxmlformats.org/officeDocument/2006/relationships/slide" Target="/ppt/slides/slide1.xml" Id="Rb2829af11dd34250" /><Relationship Type="http://schemas.openxmlformats.org/officeDocument/2006/relationships/slide" Target="/ppt/slides/slide2.xml" Id="Rfa1202082e044b1c" /><Relationship Type="http://schemas.openxmlformats.org/officeDocument/2006/relationships/slide" Target="/ppt/slides/slide3.xml" Id="R007f70752f0e465a" /><Relationship Type="http://schemas.openxmlformats.org/officeDocument/2006/relationships/slide" Target="/ppt/slides/slide4.xml" Id="R103731d244324ef2" /><Relationship Type="http://schemas.openxmlformats.org/officeDocument/2006/relationships/slide" Target="/ppt/slides/slide5.xml" Id="R8f087060258a46c7" /><Relationship Type="http://schemas.openxmlformats.org/officeDocument/2006/relationships/slide" Target="/ppt/slides/slide6.xml" Id="R96a4f76ab13b4bc3" /><Relationship Type="http://schemas.openxmlformats.org/officeDocument/2006/relationships/slide" Target="/ppt/slides/slide7.xml" Id="Refee226dab7a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eb8e26b4be41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90df50c2a466d" /><Relationship Type="http://schemas.openxmlformats.org/officeDocument/2006/relationships/theme" Target="/ppt/slideMasters/theme/theme1.xml" Id="Reaf3ef1dab844f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790df50c2a46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9c8dc96e3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b9aaa060a40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02190b6064f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5d138e07f4d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30df7c55540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b279fe4fa45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8e2d27c7e45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IMTAS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PROSJEKT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294 672 700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23 639 139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16 801 451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48 299 714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143 752 867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Verkstedløypa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