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92865fbc24c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6f8fb69eb498a"/>
  </p:sldMasterIdLst>
  <p:sldIdLst>
    <p:sldId xmlns:r="http://schemas.openxmlformats.org/officeDocument/2006/relationships" id="256" r:id="Rb259da12aa5a411b"/>
    <p:sldId xmlns:r="http://schemas.openxmlformats.org/officeDocument/2006/relationships" id="257" r:id="R53f249465f4d4a94"/>
    <p:sldId xmlns:r="http://schemas.openxmlformats.org/officeDocument/2006/relationships" id="258" r:id="R91147e44c6aa4aa9"/>
    <p:sldId xmlns:r="http://schemas.openxmlformats.org/officeDocument/2006/relationships" id="259" r:id="R383ca2bbd12a444b"/>
    <p:sldId xmlns:r="http://schemas.openxmlformats.org/officeDocument/2006/relationships" id="260" r:id="R57180f9eb4034412"/>
    <p:sldId xmlns:r="http://schemas.openxmlformats.org/officeDocument/2006/relationships" id="261" r:id="Rf3213bedb830494b"/>
    <p:sldId xmlns:r="http://schemas.openxmlformats.org/officeDocument/2006/relationships" id="262" r:id="Raa5a27768cda48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6f8fb69eb498a" /><Relationship Type="http://schemas.openxmlformats.org/officeDocument/2006/relationships/slide" Target="/ppt/slides/slide1.xml" Id="Rb259da12aa5a411b" /><Relationship Type="http://schemas.openxmlformats.org/officeDocument/2006/relationships/slide" Target="/ppt/slides/slide2.xml" Id="R53f249465f4d4a94" /><Relationship Type="http://schemas.openxmlformats.org/officeDocument/2006/relationships/slide" Target="/ppt/slides/slide3.xml" Id="R91147e44c6aa4aa9" /><Relationship Type="http://schemas.openxmlformats.org/officeDocument/2006/relationships/slide" Target="/ppt/slides/slide4.xml" Id="R383ca2bbd12a444b" /><Relationship Type="http://schemas.openxmlformats.org/officeDocument/2006/relationships/slide" Target="/ppt/slides/slide5.xml" Id="R57180f9eb4034412" /><Relationship Type="http://schemas.openxmlformats.org/officeDocument/2006/relationships/slide" Target="/ppt/slides/slide6.xml" Id="Rf3213bedb830494b" /><Relationship Type="http://schemas.openxmlformats.org/officeDocument/2006/relationships/slide" Target="/ppt/slides/slide7.xml" Id="Raa5a27768cda48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d20d9c974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914a70438482e" /><Relationship Type="http://schemas.openxmlformats.org/officeDocument/2006/relationships/theme" Target="/ppt/slideMasters/theme/theme1.xml" Id="Rc5ee00099e87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914a70438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616a09ae843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2fdbdfda5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7b8c3854a45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3eb1c64364a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acc5b13541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3965902b41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3823496c34f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IMTAS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PROSJEKT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312 347 658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16 006 322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139 050 917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43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