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e92ec0ca6743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137f628a4441c"/>
  </p:sldMasterIdLst>
  <p:sldIdLst>
    <p:sldId xmlns:r="http://schemas.openxmlformats.org/officeDocument/2006/relationships" id="256" r:id="Ra07cf6e5d2ae47ee"/>
    <p:sldId xmlns:r="http://schemas.openxmlformats.org/officeDocument/2006/relationships" id="257" r:id="R08b40f670f6a4118"/>
    <p:sldId xmlns:r="http://schemas.openxmlformats.org/officeDocument/2006/relationships" id="258" r:id="R85bc1161cd7b4989"/>
    <p:sldId xmlns:r="http://schemas.openxmlformats.org/officeDocument/2006/relationships" id="259" r:id="Rd17b9b4de8194d79"/>
    <p:sldId xmlns:r="http://schemas.openxmlformats.org/officeDocument/2006/relationships" id="260" r:id="Rea293c4cea924f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137f628a4441c" /><Relationship Type="http://schemas.openxmlformats.org/officeDocument/2006/relationships/slide" Target="/ppt/slides/slide1.xml" Id="Ra07cf6e5d2ae47ee" /><Relationship Type="http://schemas.openxmlformats.org/officeDocument/2006/relationships/slide" Target="/ppt/slides/slide2.xml" Id="R08b40f670f6a4118" /><Relationship Type="http://schemas.openxmlformats.org/officeDocument/2006/relationships/slide" Target="/ppt/slides/slide3.xml" Id="R85bc1161cd7b4989" /><Relationship Type="http://schemas.openxmlformats.org/officeDocument/2006/relationships/slide" Target="/ppt/slides/slide4.xml" Id="Rd17b9b4de8194d79" /><Relationship Type="http://schemas.openxmlformats.org/officeDocument/2006/relationships/slide" Target="/ppt/slides/slide5.xml" Id="Rea293c4cea924f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15659bce8445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610ead6f424f2e" /><Relationship Type="http://schemas.openxmlformats.org/officeDocument/2006/relationships/theme" Target="/ppt/slideMasters/theme/theme1.xml" Id="R2dffafae2125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610ead6f424f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bebee3ed42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e83dfdb52e4e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0ccec98314a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ec8d42422342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413fc118dc45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EIDEM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EIDEM &amp; CO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EIDEM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987 307 242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EIDEM &amp; CO AS</a:t>
            </a:r>
          </a:p>
        </p:txBody>
      </p:sp>
    </p:spTree>
  </p:cSld>
  <p:clrMapOvr>
    <a:masterClrMapping xmlns:a="http://schemas.openxmlformats.org/drawingml/2006/main"/>
  </p:clrMapOvr>
</p:sld>
</file>