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97b10319bf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5abaa12f549f7"/>
  </p:sldMasterIdLst>
  <p:sldIdLst>
    <p:sldId xmlns:r="http://schemas.openxmlformats.org/officeDocument/2006/relationships" id="256" r:id="R5d66c5e8c87d4772"/>
    <p:sldId xmlns:r="http://schemas.openxmlformats.org/officeDocument/2006/relationships" id="257" r:id="R3f0d252c65154ca4"/>
    <p:sldId xmlns:r="http://schemas.openxmlformats.org/officeDocument/2006/relationships" id="258" r:id="R30eb285cc61c40da"/>
    <p:sldId xmlns:r="http://schemas.openxmlformats.org/officeDocument/2006/relationships" id="259" r:id="R8305f82a7cc7442d"/>
    <p:sldId xmlns:r="http://schemas.openxmlformats.org/officeDocument/2006/relationships" id="260" r:id="R1b252884604446a9"/>
    <p:sldId xmlns:r="http://schemas.openxmlformats.org/officeDocument/2006/relationships" id="261" r:id="R6da384dff8f3421c"/>
    <p:sldId xmlns:r="http://schemas.openxmlformats.org/officeDocument/2006/relationships" id="262" r:id="Rcd3ede324e9344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5abaa12f549f7" /><Relationship Type="http://schemas.openxmlformats.org/officeDocument/2006/relationships/slide" Target="/ppt/slides/slide1.xml" Id="R5d66c5e8c87d4772" /><Relationship Type="http://schemas.openxmlformats.org/officeDocument/2006/relationships/slide" Target="/ppt/slides/slide2.xml" Id="R3f0d252c65154ca4" /><Relationship Type="http://schemas.openxmlformats.org/officeDocument/2006/relationships/slide" Target="/ppt/slides/slide3.xml" Id="R30eb285cc61c40da" /><Relationship Type="http://schemas.openxmlformats.org/officeDocument/2006/relationships/slide" Target="/ppt/slides/slide4.xml" Id="R8305f82a7cc7442d" /><Relationship Type="http://schemas.openxmlformats.org/officeDocument/2006/relationships/slide" Target="/ppt/slides/slide5.xml" Id="R1b252884604446a9" /><Relationship Type="http://schemas.openxmlformats.org/officeDocument/2006/relationships/slide" Target="/ppt/slides/slide6.xml" Id="R6da384dff8f3421c" /><Relationship Type="http://schemas.openxmlformats.org/officeDocument/2006/relationships/slide" Target="/ppt/slides/slide7.xml" Id="Rcd3ede324e9344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f88e994c94a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9883fa6ef4b6f" /><Relationship Type="http://schemas.openxmlformats.org/officeDocument/2006/relationships/theme" Target="/ppt/slideMasters/theme/theme1.xml" Id="R80f1dfe5805848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9883fa6ef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92d5b2b354b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d040cd552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f7488d22d41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34a5c2d264c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49f3917a842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9e1d82c4246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e13c543fc45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EMMA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9 342 917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9 418 372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AAVITSLAND GEIR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vei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09 02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987 298 464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EMMA INVEST AS</a:t>
            </a:r>
          </a:p>
        </p:txBody>
      </p:sp>
    </p:spTree>
  </p:cSld>
  <p:clrMapOvr>
    <a:masterClrMapping xmlns:a="http://schemas.openxmlformats.org/drawingml/2006/main"/>
  </p:clrMapOvr>
</p:sld>
</file>