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6ff49df36b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16058289094124"/>
  </p:sldMasterIdLst>
  <p:sldIdLst>
    <p:sldId xmlns:r="http://schemas.openxmlformats.org/officeDocument/2006/relationships" id="256" r:id="R339d23a14a5b4adf"/>
    <p:sldId xmlns:r="http://schemas.openxmlformats.org/officeDocument/2006/relationships" id="257" r:id="R225f407f4fbb4b65"/>
    <p:sldId xmlns:r="http://schemas.openxmlformats.org/officeDocument/2006/relationships" id="258" r:id="R7c14de60e9844c62"/>
    <p:sldId xmlns:r="http://schemas.openxmlformats.org/officeDocument/2006/relationships" id="259" r:id="R2a2734c5f3394463"/>
    <p:sldId xmlns:r="http://schemas.openxmlformats.org/officeDocument/2006/relationships" id="260" r:id="R6a31b468c8224936"/>
    <p:sldId xmlns:r="http://schemas.openxmlformats.org/officeDocument/2006/relationships" id="261" r:id="R2c57cdc7b4f0491c"/>
    <p:sldId xmlns:r="http://schemas.openxmlformats.org/officeDocument/2006/relationships" id="262" r:id="R90711e233353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6058289094124" /><Relationship Type="http://schemas.openxmlformats.org/officeDocument/2006/relationships/slide" Target="/ppt/slides/slide1.xml" Id="R339d23a14a5b4adf" /><Relationship Type="http://schemas.openxmlformats.org/officeDocument/2006/relationships/slide" Target="/ppt/slides/slide2.xml" Id="R225f407f4fbb4b65" /><Relationship Type="http://schemas.openxmlformats.org/officeDocument/2006/relationships/slide" Target="/ppt/slides/slide3.xml" Id="R7c14de60e9844c62" /><Relationship Type="http://schemas.openxmlformats.org/officeDocument/2006/relationships/slide" Target="/ppt/slides/slide4.xml" Id="R2a2734c5f3394463" /><Relationship Type="http://schemas.openxmlformats.org/officeDocument/2006/relationships/slide" Target="/ppt/slides/slide5.xml" Id="R6a31b468c8224936" /><Relationship Type="http://schemas.openxmlformats.org/officeDocument/2006/relationships/slide" Target="/ppt/slides/slide6.xml" Id="R2c57cdc7b4f0491c" /><Relationship Type="http://schemas.openxmlformats.org/officeDocument/2006/relationships/slide" Target="/ppt/slides/slide7.xml" Id="R90711e233353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a9109a2fe24f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c4e4cc23142d6" /><Relationship Type="http://schemas.openxmlformats.org/officeDocument/2006/relationships/theme" Target="/ppt/slideMasters/theme/theme1.xml" Id="R6954b62622d74e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7c4e4cc23142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a8614c59c47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2968af33a944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2d32d62a8e44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9b17652dbf4f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4a823103604e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804a336d241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3c7feac9243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ØYSTEIN BERG AGENTURER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BERG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ØYSTEIN BERG AGENTURER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BERG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BERG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BERG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221 589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3 201 663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3 221 664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BERG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BERG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Orrestien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3150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987 296 763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ØYSTEIN BERG AGENTURER AS</a:t>
            </a:r>
          </a:p>
        </p:txBody>
      </p:sp>
    </p:spTree>
  </p:cSld>
  <p:clrMapOvr>
    <a:masterClrMapping xmlns:a="http://schemas.openxmlformats.org/drawingml/2006/main"/>
  </p:clrMapOvr>
</p:sld>
</file>