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2bd51788b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4f713a321482f"/>
  </p:sldMasterIdLst>
  <p:sldIdLst>
    <p:sldId xmlns:r="http://schemas.openxmlformats.org/officeDocument/2006/relationships" id="256" r:id="Rc6e8f18d4e824357"/>
    <p:sldId xmlns:r="http://schemas.openxmlformats.org/officeDocument/2006/relationships" id="257" r:id="R503fd5e49bc3437b"/>
    <p:sldId xmlns:r="http://schemas.openxmlformats.org/officeDocument/2006/relationships" id="258" r:id="Rb421da4b06d04b42"/>
    <p:sldId xmlns:r="http://schemas.openxmlformats.org/officeDocument/2006/relationships" id="259" r:id="Ra276544a09274ae0"/>
    <p:sldId xmlns:r="http://schemas.openxmlformats.org/officeDocument/2006/relationships" id="260" r:id="Rd5f234f213a04b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4f713a321482f" /><Relationship Type="http://schemas.openxmlformats.org/officeDocument/2006/relationships/slide" Target="/ppt/slides/slide1.xml" Id="Rc6e8f18d4e824357" /><Relationship Type="http://schemas.openxmlformats.org/officeDocument/2006/relationships/slide" Target="/ppt/slides/slide2.xml" Id="R503fd5e49bc3437b" /><Relationship Type="http://schemas.openxmlformats.org/officeDocument/2006/relationships/slide" Target="/ppt/slides/slide3.xml" Id="Rb421da4b06d04b42" /><Relationship Type="http://schemas.openxmlformats.org/officeDocument/2006/relationships/slide" Target="/ppt/slides/slide4.xml" Id="Ra276544a09274ae0" /><Relationship Type="http://schemas.openxmlformats.org/officeDocument/2006/relationships/slide" Target="/ppt/slides/slide5.xml" Id="Rd5f234f213a04b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eb393544b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bab15549042d2" /><Relationship Type="http://schemas.openxmlformats.org/officeDocument/2006/relationships/theme" Target="/ppt/slideMasters/theme/theme1.xml" Id="R90ceb2e54ed2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bab155490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295c3deb4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0e7034a90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4ed0e48c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6e1cda8f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ec03e69be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 KJØLESERVICE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KJØLESERVICE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KJØLESERVICE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987 285 974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KJØLESERVICE AS</a:t>
            </a:r>
          </a:p>
        </p:txBody>
      </p:sp>
    </p:spTree>
  </p:cSld>
  <p:clrMapOvr>
    <a:masterClrMapping xmlns:a="http://schemas.openxmlformats.org/drawingml/2006/main"/>
  </p:clrMapOvr>
</p:sld>
</file>