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ccb2a123bc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ca69abe84481e"/>
  </p:sldMasterIdLst>
  <p:sldIdLst>
    <p:sldId xmlns:r="http://schemas.openxmlformats.org/officeDocument/2006/relationships" id="256" r:id="R660713e14631492f"/>
    <p:sldId xmlns:r="http://schemas.openxmlformats.org/officeDocument/2006/relationships" id="257" r:id="R391834b46d484a6a"/>
    <p:sldId xmlns:r="http://schemas.openxmlformats.org/officeDocument/2006/relationships" id="258" r:id="Rcde762310b2d4066"/>
    <p:sldId xmlns:r="http://schemas.openxmlformats.org/officeDocument/2006/relationships" id="259" r:id="R70216691e6194bf6"/>
    <p:sldId xmlns:r="http://schemas.openxmlformats.org/officeDocument/2006/relationships" id="260" r:id="R60846a23673f48c1"/>
    <p:sldId xmlns:r="http://schemas.openxmlformats.org/officeDocument/2006/relationships" id="261" r:id="Ra68b5ec3c88c403f"/>
    <p:sldId xmlns:r="http://schemas.openxmlformats.org/officeDocument/2006/relationships" id="262" r:id="R94932b26de48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ca69abe84481e" /><Relationship Type="http://schemas.openxmlformats.org/officeDocument/2006/relationships/slide" Target="/ppt/slides/slide1.xml" Id="R660713e14631492f" /><Relationship Type="http://schemas.openxmlformats.org/officeDocument/2006/relationships/slide" Target="/ppt/slides/slide2.xml" Id="R391834b46d484a6a" /><Relationship Type="http://schemas.openxmlformats.org/officeDocument/2006/relationships/slide" Target="/ppt/slides/slide3.xml" Id="Rcde762310b2d4066" /><Relationship Type="http://schemas.openxmlformats.org/officeDocument/2006/relationships/slide" Target="/ppt/slides/slide4.xml" Id="R70216691e6194bf6" /><Relationship Type="http://schemas.openxmlformats.org/officeDocument/2006/relationships/slide" Target="/ppt/slides/slide5.xml" Id="R60846a23673f48c1" /><Relationship Type="http://schemas.openxmlformats.org/officeDocument/2006/relationships/slide" Target="/ppt/slides/slide6.xml" Id="Ra68b5ec3c88c403f" /><Relationship Type="http://schemas.openxmlformats.org/officeDocument/2006/relationships/slide" Target="/ppt/slides/slide7.xml" Id="R94932b26de48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c76c7d1cf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79a3c17504dcf" /><Relationship Type="http://schemas.openxmlformats.org/officeDocument/2006/relationships/theme" Target="/ppt/slideMasters/theme/theme1.xml" Id="R9ac137e0a0b7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79a3c1750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9eeca3b2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7223a224a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032ac31b3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b1cd30f14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124cf0981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4e85f4d648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ebd4c92ab48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COMMITMENT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COMMITMENT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3 694 128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LJO INVEST AS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SAIPAL INVEST AS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PERL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 INVEST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COMMITMENT HOLDING AS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MULLIGAN INVEST AS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987 272 252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COMMITMENT HOLDING AS</a:t>
            </a:r>
          </a:p>
        </p:txBody>
      </p:sp>
    </p:spTree>
  </p:cSld>
  <p:clrMapOvr>
    <a:masterClrMapping xmlns:a="http://schemas.openxmlformats.org/drawingml/2006/main"/>
  </p:clrMapOvr>
</p:sld>
</file>