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81873007d4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359fadd8e45ba"/>
  </p:sldMasterIdLst>
  <p:sldIdLst>
    <p:sldId xmlns:r="http://schemas.openxmlformats.org/officeDocument/2006/relationships" id="256" r:id="R5838080c43514d55"/>
    <p:sldId xmlns:r="http://schemas.openxmlformats.org/officeDocument/2006/relationships" id="257" r:id="Rfee02b8004f5438c"/>
    <p:sldId xmlns:r="http://schemas.openxmlformats.org/officeDocument/2006/relationships" id="258" r:id="Re2f16db50ac94916"/>
    <p:sldId xmlns:r="http://schemas.openxmlformats.org/officeDocument/2006/relationships" id="259" r:id="R0c7f9d36a5f74f5f"/>
    <p:sldId xmlns:r="http://schemas.openxmlformats.org/officeDocument/2006/relationships" id="260" r:id="R11d75726e7604223"/>
    <p:sldId xmlns:r="http://schemas.openxmlformats.org/officeDocument/2006/relationships" id="261" r:id="R393444a1c9f94a28"/>
    <p:sldId xmlns:r="http://schemas.openxmlformats.org/officeDocument/2006/relationships" id="262" r:id="R0ccdc0c44560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359fadd8e45ba" /><Relationship Type="http://schemas.openxmlformats.org/officeDocument/2006/relationships/slide" Target="/ppt/slides/slide1.xml" Id="R5838080c43514d55" /><Relationship Type="http://schemas.openxmlformats.org/officeDocument/2006/relationships/slide" Target="/ppt/slides/slide2.xml" Id="Rfee02b8004f5438c" /><Relationship Type="http://schemas.openxmlformats.org/officeDocument/2006/relationships/slide" Target="/ppt/slides/slide3.xml" Id="Re2f16db50ac94916" /><Relationship Type="http://schemas.openxmlformats.org/officeDocument/2006/relationships/slide" Target="/ppt/slides/slide4.xml" Id="R0c7f9d36a5f74f5f" /><Relationship Type="http://schemas.openxmlformats.org/officeDocument/2006/relationships/slide" Target="/ppt/slides/slide5.xml" Id="R11d75726e7604223" /><Relationship Type="http://schemas.openxmlformats.org/officeDocument/2006/relationships/slide" Target="/ppt/slides/slide6.xml" Id="R393444a1c9f94a28" /><Relationship Type="http://schemas.openxmlformats.org/officeDocument/2006/relationships/slide" Target="/ppt/slides/slide7.xml" Id="R0ccdc0c44560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471b2a35644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7a74ae5624717" /><Relationship Type="http://schemas.openxmlformats.org/officeDocument/2006/relationships/theme" Target="/ppt/slideMasters/theme/theme1.xml" Id="Rfddf18ff314a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7a74ae562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4bcb9a9b9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a85f523aa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231886cb7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ea4ca685848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05d6529b140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78cd26f18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2762680f445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−428 576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46 871 849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47 939 546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MØLLEROP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MØLLEROP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Bondes vei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cmillerop@gmail.com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987 264 756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