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9ab9526aa543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a256a2d72409e"/>
  </p:sldMasterIdLst>
  <p:sldIdLst>
    <p:sldId xmlns:r="http://schemas.openxmlformats.org/officeDocument/2006/relationships" id="256" r:id="R3b0fdf4c375a485f"/>
    <p:sldId xmlns:r="http://schemas.openxmlformats.org/officeDocument/2006/relationships" id="257" r:id="R7f09bd4b86274a1a"/>
    <p:sldId xmlns:r="http://schemas.openxmlformats.org/officeDocument/2006/relationships" id="258" r:id="Reb898ded0e26418c"/>
    <p:sldId xmlns:r="http://schemas.openxmlformats.org/officeDocument/2006/relationships" id="259" r:id="R96513837a33045bf"/>
    <p:sldId xmlns:r="http://schemas.openxmlformats.org/officeDocument/2006/relationships" id="260" r:id="Rc348b208caed49f6"/>
    <p:sldId xmlns:r="http://schemas.openxmlformats.org/officeDocument/2006/relationships" id="261" r:id="Re1ac6576420e4334"/>
    <p:sldId xmlns:r="http://schemas.openxmlformats.org/officeDocument/2006/relationships" id="262" r:id="Rea90a32deb8f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a256a2d72409e" /><Relationship Type="http://schemas.openxmlformats.org/officeDocument/2006/relationships/slide" Target="/ppt/slides/slide1.xml" Id="R3b0fdf4c375a485f" /><Relationship Type="http://schemas.openxmlformats.org/officeDocument/2006/relationships/slide" Target="/ppt/slides/slide2.xml" Id="R7f09bd4b86274a1a" /><Relationship Type="http://schemas.openxmlformats.org/officeDocument/2006/relationships/slide" Target="/ppt/slides/slide3.xml" Id="Reb898ded0e26418c" /><Relationship Type="http://schemas.openxmlformats.org/officeDocument/2006/relationships/slide" Target="/ppt/slides/slide4.xml" Id="R96513837a33045bf" /><Relationship Type="http://schemas.openxmlformats.org/officeDocument/2006/relationships/slide" Target="/ppt/slides/slide5.xml" Id="Rc348b208caed49f6" /><Relationship Type="http://schemas.openxmlformats.org/officeDocument/2006/relationships/slide" Target="/ppt/slides/slide6.xml" Id="Re1ac6576420e4334" /><Relationship Type="http://schemas.openxmlformats.org/officeDocument/2006/relationships/slide" Target="/ppt/slides/slide7.xml" Id="Rea90a32deb8f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448de1ba1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f91379a924e8e" /><Relationship Type="http://schemas.openxmlformats.org/officeDocument/2006/relationships/theme" Target="/ppt/slideMasters/theme/theme1.xml" Id="Rbf4e0a6233c1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f91379a92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2ef543984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ee6b6e241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998188afd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625b73774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460d336f6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77d99ccd8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7bf407899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1 497 368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NILS SIGMUND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 EINAR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STEINNES ANBJØRN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DAGFINN INGEMANN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URDAL TOM ARNE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AANESTAD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987 264 403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ASTE INVEST AS</a:t>
            </a:r>
          </a:p>
        </p:txBody>
      </p:sp>
    </p:spTree>
  </p:cSld>
  <p:clrMapOvr>
    <a:masterClrMapping xmlns:a="http://schemas.openxmlformats.org/drawingml/2006/main"/>
  </p:clrMapOvr>
</p:sld>
</file>