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517a87a37241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9a051d031142a1"/>
  </p:sldMasterIdLst>
  <p:sldIdLst>
    <p:sldId xmlns:r="http://schemas.openxmlformats.org/officeDocument/2006/relationships" id="256" r:id="R84388f2cc32d4f4f"/>
    <p:sldId xmlns:r="http://schemas.openxmlformats.org/officeDocument/2006/relationships" id="257" r:id="Rbfb7b171b6e942c7"/>
    <p:sldId xmlns:r="http://schemas.openxmlformats.org/officeDocument/2006/relationships" id="258" r:id="R44d279cff7284e5e"/>
    <p:sldId xmlns:r="http://schemas.openxmlformats.org/officeDocument/2006/relationships" id="259" r:id="R17d2561573a84400"/>
    <p:sldId xmlns:r="http://schemas.openxmlformats.org/officeDocument/2006/relationships" id="260" r:id="R46ab1d0b82d849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9a051d031142a1" /><Relationship Type="http://schemas.openxmlformats.org/officeDocument/2006/relationships/slide" Target="/ppt/slides/slide1.xml" Id="R84388f2cc32d4f4f" /><Relationship Type="http://schemas.openxmlformats.org/officeDocument/2006/relationships/slide" Target="/ppt/slides/slide2.xml" Id="Rbfb7b171b6e942c7" /><Relationship Type="http://schemas.openxmlformats.org/officeDocument/2006/relationships/slide" Target="/ppt/slides/slide3.xml" Id="R44d279cff7284e5e" /><Relationship Type="http://schemas.openxmlformats.org/officeDocument/2006/relationships/slide" Target="/ppt/slides/slide4.xml" Id="R17d2561573a84400" /><Relationship Type="http://schemas.openxmlformats.org/officeDocument/2006/relationships/slide" Target="/ppt/slides/slide5.xml" Id="R46ab1d0b82d849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1b5eeeb83845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cb2ae3a064693" /><Relationship Type="http://schemas.openxmlformats.org/officeDocument/2006/relationships/theme" Target="/ppt/slideMasters/theme/theme1.xml" Id="R9f93044f9cd34a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bcb2ae3a0646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356acae8c46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c37a2469142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8c5e8130b4a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132fc319747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915d5b76d47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987 264 101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BYGG AS</a:t>
            </a:r>
          </a:p>
        </p:txBody>
      </p:sp>
    </p:spTree>
  </p:cSld>
  <p:clrMapOvr>
    <a:masterClrMapping xmlns:a="http://schemas.openxmlformats.org/drawingml/2006/main"/>
  </p:clrMapOvr>
</p:sld>
</file>