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6a9f944521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a30d35b1543c2"/>
  </p:sldMasterIdLst>
  <p:sldIdLst>
    <p:sldId xmlns:r="http://schemas.openxmlformats.org/officeDocument/2006/relationships" id="256" r:id="R3d8bdac714604460"/>
    <p:sldId xmlns:r="http://schemas.openxmlformats.org/officeDocument/2006/relationships" id="257" r:id="R678e620dc9eb48b0"/>
    <p:sldId xmlns:r="http://schemas.openxmlformats.org/officeDocument/2006/relationships" id="258" r:id="Rc466ffdc532346e4"/>
    <p:sldId xmlns:r="http://schemas.openxmlformats.org/officeDocument/2006/relationships" id="259" r:id="R66ebf4e60b09449a"/>
    <p:sldId xmlns:r="http://schemas.openxmlformats.org/officeDocument/2006/relationships" id="260" r:id="Rf06835aadddf45e8"/>
    <p:sldId xmlns:r="http://schemas.openxmlformats.org/officeDocument/2006/relationships" id="261" r:id="R41824386103b4647"/>
    <p:sldId xmlns:r="http://schemas.openxmlformats.org/officeDocument/2006/relationships" id="262" r:id="Rec0a53aa43dc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a30d35b1543c2" /><Relationship Type="http://schemas.openxmlformats.org/officeDocument/2006/relationships/slide" Target="/ppt/slides/slide1.xml" Id="R3d8bdac714604460" /><Relationship Type="http://schemas.openxmlformats.org/officeDocument/2006/relationships/slide" Target="/ppt/slides/slide2.xml" Id="R678e620dc9eb48b0" /><Relationship Type="http://schemas.openxmlformats.org/officeDocument/2006/relationships/slide" Target="/ppt/slides/slide3.xml" Id="Rc466ffdc532346e4" /><Relationship Type="http://schemas.openxmlformats.org/officeDocument/2006/relationships/slide" Target="/ppt/slides/slide4.xml" Id="R66ebf4e60b09449a" /><Relationship Type="http://schemas.openxmlformats.org/officeDocument/2006/relationships/slide" Target="/ppt/slides/slide5.xml" Id="Rf06835aadddf45e8" /><Relationship Type="http://schemas.openxmlformats.org/officeDocument/2006/relationships/slide" Target="/ppt/slides/slide6.xml" Id="R41824386103b4647" /><Relationship Type="http://schemas.openxmlformats.org/officeDocument/2006/relationships/slide" Target="/ppt/slides/slide7.xml" Id="Rec0a53aa43dc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c856aa5b04f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6b798d58c4e5c" /><Relationship Type="http://schemas.openxmlformats.org/officeDocument/2006/relationships/theme" Target="/ppt/slideMasters/theme/theme1.xml" Id="Re81c552627f649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6b798d58c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8c6c385fc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a7c5c5328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f698c4967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ee9c3e08e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4931f449f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4e6b15495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e31ca96064c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OKSEKRAFT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OKSEKRAFT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183 554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2 352 367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OKSEFJELL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OKSEFJELL SIGMUND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OKSEFJELL GUNNAR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OKSEFJELL HILDE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Oksefjell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35 45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987 255 072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OKSEKRAFT AS</a:t>
            </a:r>
          </a:p>
        </p:txBody>
      </p:sp>
    </p:spTree>
  </p:cSld>
  <p:clrMapOvr>
    <a:masterClrMapping xmlns:a="http://schemas.openxmlformats.org/drawingml/2006/main"/>
  </p:clrMapOvr>
</p:sld>
</file>