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edd7011f7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1f7ccc1134eb4"/>
  </p:sldMasterIdLst>
  <p:sldIdLst>
    <p:sldId xmlns:r="http://schemas.openxmlformats.org/officeDocument/2006/relationships" id="256" r:id="R49ed9d2c03b54ff7"/>
    <p:sldId xmlns:r="http://schemas.openxmlformats.org/officeDocument/2006/relationships" id="257" r:id="R3e97716b6dd643e3"/>
    <p:sldId xmlns:r="http://schemas.openxmlformats.org/officeDocument/2006/relationships" id="258" r:id="Rfabe97daff1c4e9b"/>
    <p:sldId xmlns:r="http://schemas.openxmlformats.org/officeDocument/2006/relationships" id="259" r:id="Rd88f8810f84f4033"/>
    <p:sldId xmlns:r="http://schemas.openxmlformats.org/officeDocument/2006/relationships" id="260" r:id="R6023509e512a47b6"/>
    <p:sldId xmlns:r="http://schemas.openxmlformats.org/officeDocument/2006/relationships" id="261" r:id="R250075b4584f4c5b"/>
    <p:sldId xmlns:r="http://schemas.openxmlformats.org/officeDocument/2006/relationships" id="262" r:id="Rf70868bbbd08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1f7ccc1134eb4" /><Relationship Type="http://schemas.openxmlformats.org/officeDocument/2006/relationships/slide" Target="/ppt/slides/slide1.xml" Id="R49ed9d2c03b54ff7" /><Relationship Type="http://schemas.openxmlformats.org/officeDocument/2006/relationships/slide" Target="/ppt/slides/slide2.xml" Id="R3e97716b6dd643e3" /><Relationship Type="http://schemas.openxmlformats.org/officeDocument/2006/relationships/slide" Target="/ppt/slides/slide3.xml" Id="Rfabe97daff1c4e9b" /><Relationship Type="http://schemas.openxmlformats.org/officeDocument/2006/relationships/slide" Target="/ppt/slides/slide4.xml" Id="Rd88f8810f84f4033" /><Relationship Type="http://schemas.openxmlformats.org/officeDocument/2006/relationships/slide" Target="/ppt/slides/slide5.xml" Id="R6023509e512a47b6" /><Relationship Type="http://schemas.openxmlformats.org/officeDocument/2006/relationships/slide" Target="/ppt/slides/slide6.xml" Id="R250075b4584f4c5b" /><Relationship Type="http://schemas.openxmlformats.org/officeDocument/2006/relationships/slide" Target="/ppt/slides/slide7.xml" Id="Rf70868bbbd08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ee67784b5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25d7e936840d5" /><Relationship Type="http://schemas.openxmlformats.org/officeDocument/2006/relationships/theme" Target="/ppt/slideMasters/theme/theme1.xml" Id="Refb8f6f4016a4c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a25d7e9368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b0c49985e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ea6db2bef4a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5f3ae600e4a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f08cae489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646b814b4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06155e1fd4d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6dab8f123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VEVLEN 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VEVLEN GÅRD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−994 607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383 829 709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2 021 208 558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2 110 780 526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EGIL CHRISTEN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45 25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987 254 971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VEVLEN GÅRD AS</a:t>
            </a:r>
          </a:p>
        </p:txBody>
      </p:sp>
    </p:spTree>
  </p:cSld>
  <p:clrMapOvr>
    <a:masterClrMapping xmlns:a="http://schemas.openxmlformats.org/drawingml/2006/main"/>
  </p:clrMapOvr>
</p:sld>
</file>