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d2fff6330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d343ca5bd47a3"/>
  </p:sldMasterIdLst>
  <p:sldIdLst>
    <p:sldId xmlns:r="http://schemas.openxmlformats.org/officeDocument/2006/relationships" id="256" r:id="R0489a58a476a4394"/>
    <p:sldId xmlns:r="http://schemas.openxmlformats.org/officeDocument/2006/relationships" id="257" r:id="R7e96f233059a4e6e"/>
    <p:sldId xmlns:r="http://schemas.openxmlformats.org/officeDocument/2006/relationships" id="258" r:id="Rdc9eaed3c68a49f8"/>
    <p:sldId xmlns:r="http://schemas.openxmlformats.org/officeDocument/2006/relationships" id="259" r:id="R13550eafe5014b8a"/>
    <p:sldId xmlns:r="http://schemas.openxmlformats.org/officeDocument/2006/relationships" id="260" r:id="Ra4b56726c6c04d15"/>
    <p:sldId xmlns:r="http://schemas.openxmlformats.org/officeDocument/2006/relationships" id="261" r:id="R251219f2a90444a7"/>
    <p:sldId xmlns:r="http://schemas.openxmlformats.org/officeDocument/2006/relationships" id="262" r:id="R4afca003f943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d343ca5bd47a3" /><Relationship Type="http://schemas.openxmlformats.org/officeDocument/2006/relationships/slide" Target="/ppt/slides/slide1.xml" Id="R0489a58a476a4394" /><Relationship Type="http://schemas.openxmlformats.org/officeDocument/2006/relationships/slide" Target="/ppt/slides/slide2.xml" Id="R7e96f233059a4e6e" /><Relationship Type="http://schemas.openxmlformats.org/officeDocument/2006/relationships/slide" Target="/ppt/slides/slide3.xml" Id="Rdc9eaed3c68a49f8" /><Relationship Type="http://schemas.openxmlformats.org/officeDocument/2006/relationships/slide" Target="/ppt/slides/slide4.xml" Id="R13550eafe5014b8a" /><Relationship Type="http://schemas.openxmlformats.org/officeDocument/2006/relationships/slide" Target="/ppt/slides/slide5.xml" Id="Ra4b56726c6c04d15" /><Relationship Type="http://schemas.openxmlformats.org/officeDocument/2006/relationships/slide" Target="/ppt/slides/slide6.xml" Id="R251219f2a90444a7" /><Relationship Type="http://schemas.openxmlformats.org/officeDocument/2006/relationships/slide" Target="/ppt/slides/slide7.xml" Id="R4afca003f943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41b15a0e3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79f57b9024ea6" /><Relationship Type="http://schemas.openxmlformats.org/officeDocument/2006/relationships/theme" Target="/ppt/slideMasters/theme/theme1.xml" Id="R5f825fb7f6d6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79f57b902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28c5c9f84c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130ca604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9860639dd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8b8e058e9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1ef5b2a740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3334bd234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73bcaf41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APPRODO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APPRODO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BASIS CONSULTING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Basis Consulting AS, Lilletorget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salg@approdo.no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987 250 909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APPRODO AS</a:t>
            </a:r>
          </a:p>
        </p:txBody>
      </p:sp>
    </p:spTree>
  </p:cSld>
  <p:clrMapOvr>
    <a:masterClrMapping xmlns:a="http://schemas.openxmlformats.org/drawingml/2006/main"/>
  </p:clrMapOvr>
</p:sld>
</file>