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40f5dad0194a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e91edb52fc4909"/>
  </p:sldMasterIdLst>
  <p:sldIdLst>
    <p:sldId xmlns:r="http://schemas.openxmlformats.org/officeDocument/2006/relationships" id="256" r:id="R4bf8e556394a429b"/>
    <p:sldId xmlns:r="http://schemas.openxmlformats.org/officeDocument/2006/relationships" id="257" r:id="R24f84733e49042a0"/>
    <p:sldId xmlns:r="http://schemas.openxmlformats.org/officeDocument/2006/relationships" id="258" r:id="Ra38befa3fe4c4055"/>
    <p:sldId xmlns:r="http://schemas.openxmlformats.org/officeDocument/2006/relationships" id="259" r:id="R6dbb549ad8da46b8"/>
    <p:sldId xmlns:r="http://schemas.openxmlformats.org/officeDocument/2006/relationships" id="260" r:id="R5d6b8881edc7400b"/>
    <p:sldId xmlns:r="http://schemas.openxmlformats.org/officeDocument/2006/relationships" id="261" r:id="R9c2a05c3395f465d"/>
    <p:sldId xmlns:r="http://schemas.openxmlformats.org/officeDocument/2006/relationships" id="262" r:id="R78fe778c44b947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e91edb52fc4909" /><Relationship Type="http://schemas.openxmlformats.org/officeDocument/2006/relationships/slide" Target="/ppt/slides/slide1.xml" Id="R4bf8e556394a429b" /><Relationship Type="http://schemas.openxmlformats.org/officeDocument/2006/relationships/slide" Target="/ppt/slides/slide2.xml" Id="R24f84733e49042a0" /><Relationship Type="http://schemas.openxmlformats.org/officeDocument/2006/relationships/slide" Target="/ppt/slides/slide3.xml" Id="Ra38befa3fe4c4055" /><Relationship Type="http://schemas.openxmlformats.org/officeDocument/2006/relationships/slide" Target="/ppt/slides/slide4.xml" Id="R6dbb549ad8da46b8" /><Relationship Type="http://schemas.openxmlformats.org/officeDocument/2006/relationships/slide" Target="/ppt/slides/slide5.xml" Id="R5d6b8881edc7400b" /><Relationship Type="http://schemas.openxmlformats.org/officeDocument/2006/relationships/slide" Target="/ppt/slides/slide6.xml" Id="R9c2a05c3395f465d" /><Relationship Type="http://schemas.openxmlformats.org/officeDocument/2006/relationships/slide" Target="/ppt/slides/slide7.xml" Id="R78fe778c44b947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26753b6d7140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33dfc79d24237" /><Relationship Type="http://schemas.openxmlformats.org/officeDocument/2006/relationships/theme" Target="/ppt/slideMasters/theme/theme1.xml" Id="R1f4a898665074c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033dfc79d242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1b6c3749344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a4f25e2b742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caee921d946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bdd2f1a3549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862f1e4a54a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b1114a5874f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9f850bf5245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FRETHEIM HOTELL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FRETHEIM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FRETHEIM HOTELL AS ble etablert [år] og holder til i Flåm.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FRETHEIM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FRETHEIM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FRETHEIM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19 516 509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13 024 485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7 293 959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34 472 109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105 496 276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FRETHEIM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NORWAY'S BEST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FRETHEIM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5743 Flåm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aru@visitflam.com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987 246 170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FRETHEIM HOTELL AS</a:t>
            </a:r>
          </a:p>
        </p:txBody>
      </p:sp>
    </p:spTree>
  </p:cSld>
  <p:clrMapOvr>
    <a:masterClrMapping xmlns:a="http://schemas.openxmlformats.org/drawingml/2006/main"/>
  </p:clrMapOvr>
</p:sld>
</file>