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e6c82c882f46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4a5dc424274d6c"/>
  </p:sldMasterIdLst>
  <p:sldIdLst>
    <p:sldId xmlns:r="http://schemas.openxmlformats.org/officeDocument/2006/relationships" id="256" r:id="Rb330416b2b98473e"/>
    <p:sldId xmlns:r="http://schemas.openxmlformats.org/officeDocument/2006/relationships" id="257" r:id="Rb28549c2df2d4b37"/>
    <p:sldId xmlns:r="http://schemas.openxmlformats.org/officeDocument/2006/relationships" id="258" r:id="Re5811e971ed5489a"/>
    <p:sldId xmlns:r="http://schemas.openxmlformats.org/officeDocument/2006/relationships" id="259" r:id="R6602def5ea8148cf"/>
    <p:sldId xmlns:r="http://schemas.openxmlformats.org/officeDocument/2006/relationships" id="260" r:id="R4b1be428d5e44d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a5dc424274d6c" /><Relationship Type="http://schemas.openxmlformats.org/officeDocument/2006/relationships/slide" Target="/ppt/slides/slide1.xml" Id="Rb330416b2b98473e" /><Relationship Type="http://schemas.openxmlformats.org/officeDocument/2006/relationships/slide" Target="/ppt/slides/slide2.xml" Id="Rb28549c2df2d4b37" /><Relationship Type="http://schemas.openxmlformats.org/officeDocument/2006/relationships/slide" Target="/ppt/slides/slide3.xml" Id="Re5811e971ed5489a" /><Relationship Type="http://schemas.openxmlformats.org/officeDocument/2006/relationships/slide" Target="/ppt/slides/slide4.xml" Id="R6602def5ea8148cf" /><Relationship Type="http://schemas.openxmlformats.org/officeDocument/2006/relationships/slide" Target="/ppt/slides/slide5.xml" Id="R4b1be428d5e44d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cb2ebe05ee46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09162367d47b2" /><Relationship Type="http://schemas.openxmlformats.org/officeDocument/2006/relationships/theme" Target="/ppt/slideMasters/theme/theme1.xml" Id="Rc8c4be3fabee48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509162367d47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57a3c8ead4d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4e0764f094e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3ca25e6ab49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3cf4339354f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c9a08f55a4d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LOVE YOUR KITCHEN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LOVE YOUR KITCHEN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LOVE YOUR KITCHEN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LOVE YOUR KITCHEN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LOVE YOUR KITCHEN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LOVE YOUR KITCHEN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987 243 902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LOVE YOUR KITCHEN AS</a:t>
            </a:r>
          </a:p>
        </p:txBody>
      </p:sp>
    </p:spTree>
  </p:cSld>
  <p:clrMapOvr>
    <a:masterClrMapping xmlns:a="http://schemas.openxmlformats.org/drawingml/2006/main"/>
  </p:clrMapOvr>
</p:sld>
</file>