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111b43c7e748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70c9bffa6944f3"/>
  </p:sldMasterIdLst>
  <p:sldIdLst>
    <p:sldId xmlns:r="http://schemas.openxmlformats.org/officeDocument/2006/relationships" id="256" r:id="R9bb21383cc9849f2"/>
    <p:sldId xmlns:r="http://schemas.openxmlformats.org/officeDocument/2006/relationships" id="257" r:id="R9a0f9cf5e030404e"/>
    <p:sldId xmlns:r="http://schemas.openxmlformats.org/officeDocument/2006/relationships" id="258" r:id="R72b43c04c9a549de"/>
    <p:sldId xmlns:r="http://schemas.openxmlformats.org/officeDocument/2006/relationships" id="259" r:id="R0ff745add7584dbb"/>
    <p:sldId xmlns:r="http://schemas.openxmlformats.org/officeDocument/2006/relationships" id="260" r:id="R19d531660fcf4332"/>
    <p:sldId xmlns:r="http://schemas.openxmlformats.org/officeDocument/2006/relationships" id="261" r:id="Rd8fc0bdf2120402b"/>
    <p:sldId xmlns:r="http://schemas.openxmlformats.org/officeDocument/2006/relationships" id="262" r:id="R3c3f7ea500364a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70c9bffa6944f3" /><Relationship Type="http://schemas.openxmlformats.org/officeDocument/2006/relationships/slide" Target="/ppt/slides/slide1.xml" Id="R9bb21383cc9849f2" /><Relationship Type="http://schemas.openxmlformats.org/officeDocument/2006/relationships/slide" Target="/ppt/slides/slide2.xml" Id="R9a0f9cf5e030404e" /><Relationship Type="http://schemas.openxmlformats.org/officeDocument/2006/relationships/slide" Target="/ppt/slides/slide3.xml" Id="R72b43c04c9a549de" /><Relationship Type="http://schemas.openxmlformats.org/officeDocument/2006/relationships/slide" Target="/ppt/slides/slide4.xml" Id="R0ff745add7584dbb" /><Relationship Type="http://schemas.openxmlformats.org/officeDocument/2006/relationships/slide" Target="/ppt/slides/slide5.xml" Id="R19d531660fcf4332" /><Relationship Type="http://schemas.openxmlformats.org/officeDocument/2006/relationships/slide" Target="/ppt/slides/slide6.xml" Id="Rd8fc0bdf2120402b" /><Relationship Type="http://schemas.openxmlformats.org/officeDocument/2006/relationships/slide" Target="/ppt/slides/slide7.xml" Id="R3c3f7ea500364a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45691b42d4b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e1d3358234f86" /><Relationship Type="http://schemas.openxmlformats.org/officeDocument/2006/relationships/theme" Target="/ppt/slideMasters/theme/theme1.xml" Id="R74cd4a60faca4e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ee1d3358234f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02e139d7344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ebfeabc144b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7945d904340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bbf6576da4d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1ac391b0b4a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5e499f25e44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147cbc36143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TICON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11 653 129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−16 189 422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70 206 429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307 676 705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741 629 587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TICON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 torg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firmapost@ticon.no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987 238 674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TICON EIENDOM AS</a:t>
            </a:r>
          </a:p>
        </p:txBody>
      </p:sp>
    </p:spTree>
  </p:cSld>
  <p:clrMapOvr>
    <a:masterClrMapping xmlns:a="http://schemas.openxmlformats.org/drawingml/2006/main"/>
  </p:clrMapOvr>
</p:sld>
</file>