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0e84a8b9e0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81daea15b34663"/>
  </p:sldMasterIdLst>
  <p:sldIdLst>
    <p:sldId xmlns:r="http://schemas.openxmlformats.org/officeDocument/2006/relationships" id="256" r:id="R53032b6796804466"/>
    <p:sldId xmlns:r="http://schemas.openxmlformats.org/officeDocument/2006/relationships" id="257" r:id="R313bb64aad844fb5"/>
    <p:sldId xmlns:r="http://schemas.openxmlformats.org/officeDocument/2006/relationships" id="258" r:id="Rb8bfaae164284628"/>
    <p:sldId xmlns:r="http://schemas.openxmlformats.org/officeDocument/2006/relationships" id="259" r:id="R55fd5964ef6247b0"/>
    <p:sldId xmlns:r="http://schemas.openxmlformats.org/officeDocument/2006/relationships" id="260" r:id="R3e590caf5d1e42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1daea15b34663" /><Relationship Type="http://schemas.openxmlformats.org/officeDocument/2006/relationships/slide" Target="/ppt/slides/slide1.xml" Id="R53032b6796804466" /><Relationship Type="http://schemas.openxmlformats.org/officeDocument/2006/relationships/slide" Target="/ppt/slides/slide2.xml" Id="R313bb64aad844fb5" /><Relationship Type="http://schemas.openxmlformats.org/officeDocument/2006/relationships/slide" Target="/ppt/slides/slide3.xml" Id="Rb8bfaae164284628" /><Relationship Type="http://schemas.openxmlformats.org/officeDocument/2006/relationships/slide" Target="/ppt/slides/slide4.xml" Id="R55fd5964ef6247b0" /><Relationship Type="http://schemas.openxmlformats.org/officeDocument/2006/relationships/slide" Target="/ppt/slides/slide5.xml" Id="R3e590caf5d1e42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6c0cdc1b4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a8d8e68f94ac5" /><Relationship Type="http://schemas.openxmlformats.org/officeDocument/2006/relationships/theme" Target="/ppt/slideMasters/theme/theme1.xml" Id="R561cff15c30b46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1a8d8e68f94a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dd25fd64b4b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ddd03dac742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459129047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b446d565c4d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4fd16c2b64f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EGELAND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EGELAND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EIENDOMSSELSKAP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EGELAND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EGELAND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EGELAND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987 234 997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EGELAND EIENDOMSSELSKAP AS</a:t>
            </a:r>
          </a:p>
        </p:txBody>
      </p:sp>
    </p:spTree>
  </p:cSld>
  <p:clrMapOvr>
    <a:masterClrMapping xmlns:a="http://schemas.openxmlformats.org/drawingml/2006/main"/>
  </p:clrMapOvr>
</p:sld>
</file>