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29708d93cd4a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dc8f5c20842b7"/>
  </p:sldMasterIdLst>
  <p:sldIdLst>
    <p:sldId xmlns:r="http://schemas.openxmlformats.org/officeDocument/2006/relationships" id="256" r:id="R512f1e8fd6204ca7"/>
    <p:sldId xmlns:r="http://schemas.openxmlformats.org/officeDocument/2006/relationships" id="257" r:id="Re81ebf0a45d94f3a"/>
    <p:sldId xmlns:r="http://schemas.openxmlformats.org/officeDocument/2006/relationships" id="258" r:id="R3b3bd507e4ca44cd"/>
    <p:sldId xmlns:r="http://schemas.openxmlformats.org/officeDocument/2006/relationships" id="259" r:id="R2825cd7aae2a476d"/>
    <p:sldId xmlns:r="http://schemas.openxmlformats.org/officeDocument/2006/relationships" id="260" r:id="R844976b1dcf942a5"/>
    <p:sldId xmlns:r="http://schemas.openxmlformats.org/officeDocument/2006/relationships" id="261" r:id="Redacac6809ab43aa"/>
    <p:sldId xmlns:r="http://schemas.openxmlformats.org/officeDocument/2006/relationships" id="262" r:id="R01426d2ceb2a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dc8f5c20842b7" /><Relationship Type="http://schemas.openxmlformats.org/officeDocument/2006/relationships/slide" Target="/ppt/slides/slide1.xml" Id="R512f1e8fd6204ca7" /><Relationship Type="http://schemas.openxmlformats.org/officeDocument/2006/relationships/slide" Target="/ppt/slides/slide2.xml" Id="Re81ebf0a45d94f3a" /><Relationship Type="http://schemas.openxmlformats.org/officeDocument/2006/relationships/slide" Target="/ppt/slides/slide3.xml" Id="R3b3bd507e4ca44cd" /><Relationship Type="http://schemas.openxmlformats.org/officeDocument/2006/relationships/slide" Target="/ppt/slides/slide4.xml" Id="R2825cd7aae2a476d" /><Relationship Type="http://schemas.openxmlformats.org/officeDocument/2006/relationships/slide" Target="/ppt/slides/slide5.xml" Id="R844976b1dcf942a5" /><Relationship Type="http://schemas.openxmlformats.org/officeDocument/2006/relationships/slide" Target="/ppt/slides/slide6.xml" Id="Redacac6809ab43aa" /><Relationship Type="http://schemas.openxmlformats.org/officeDocument/2006/relationships/slide" Target="/ppt/slides/slide7.xml" Id="R01426d2ceb2a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19aedb37d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83cb1b4354678" /><Relationship Type="http://schemas.openxmlformats.org/officeDocument/2006/relationships/theme" Target="/ppt/slideMasters/theme/theme1.xml" Id="R3078bd2686c7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83cb1b43546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8bfb44668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cda7d7290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07af1e8d5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4fea17b554b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95b4fda0c45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bd56558ae44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69242955c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PRIVATMEGLEREN BÆRUM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PRIVATMEGLEREN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PRIVATMEGLEREN BÆRUM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PRIVATMEGLEREN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PRIVATMEGLEREN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PRIVATMEGLEREN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59 405 365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9 794 019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7 667 526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10 379 055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22 370 724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PRIVATMEGLEREN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HÅKON BERGER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KARI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SKAPPEL MARTIN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STIAN LØMO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FMM HOLDING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GUNNERUD THOMAS EIDE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PRIVATMEGLEREN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17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hakon.saether@privatmegleren.no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www.privatmegleren.no/baerum?p=0&amp;so=false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987 234 539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PRIVATMEGLEREN BÆRUM AS</a:t>
            </a:r>
          </a:p>
        </p:txBody>
      </p:sp>
    </p:spTree>
  </p:cSld>
  <p:clrMapOvr>
    <a:masterClrMapping xmlns:a="http://schemas.openxmlformats.org/drawingml/2006/main"/>
  </p:clrMapOvr>
</p:sld>
</file>