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bfb8105ffc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2f8dd3b4e4470c"/>
  </p:sldMasterIdLst>
  <p:sldIdLst>
    <p:sldId xmlns:r="http://schemas.openxmlformats.org/officeDocument/2006/relationships" id="256" r:id="R430fd70d03274911"/>
    <p:sldId xmlns:r="http://schemas.openxmlformats.org/officeDocument/2006/relationships" id="257" r:id="R0c4690ec5b0c4717"/>
    <p:sldId xmlns:r="http://schemas.openxmlformats.org/officeDocument/2006/relationships" id="258" r:id="R1a50404f50a04d67"/>
    <p:sldId xmlns:r="http://schemas.openxmlformats.org/officeDocument/2006/relationships" id="259" r:id="R497cd45868534d7d"/>
    <p:sldId xmlns:r="http://schemas.openxmlformats.org/officeDocument/2006/relationships" id="260" r:id="R283397356bdf4671"/>
    <p:sldId xmlns:r="http://schemas.openxmlformats.org/officeDocument/2006/relationships" id="261" r:id="Re2f448f92b514445"/>
    <p:sldId xmlns:r="http://schemas.openxmlformats.org/officeDocument/2006/relationships" id="262" r:id="Rb20e227190de4f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f8dd3b4e4470c" /><Relationship Type="http://schemas.openxmlformats.org/officeDocument/2006/relationships/slide" Target="/ppt/slides/slide1.xml" Id="R430fd70d03274911" /><Relationship Type="http://schemas.openxmlformats.org/officeDocument/2006/relationships/slide" Target="/ppt/slides/slide2.xml" Id="R0c4690ec5b0c4717" /><Relationship Type="http://schemas.openxmlformats.org/officeDocument/2006/relationships/slide" Target="/ppt/slides/slide3.xml" Id="R1a50404f50a04d67" /><Relationship Type="http://schemas.openxmlformats.org/officeDocument/2006/relationships/slide" Target="/ppt/slides/slide4.xml" Id="R497cd45868534d7d" /><Relationship Type="http://schemas.openxmlformats.org/officeDocument/2006/relationships/slide" Target="/ppt/slides/slide5.xml" Id="R283397356bdf4671" /><Relationship Type="http://schemas.openxmlformats.org/officeDocument/2006/relationships/slide" Target="/ppt/slides/slide6.xml" Id="Re2f448f92b514445" /><Relationship Type="http://schemas.openxmlformats.org/officeDocument/2006/relationships/slide" Target="/ppt/slides/slide7.xml" Id="Rb20e227190de4f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85f88b99f46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063dfe4a74a00" /><Relationship Type="http://schemas.openxmlformats.org/officeDocument/2006/relationships/theme" Target="/ppt/slideMasters/theme/theme1.xml" Id="Rfa4b08da5f3642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063dfe4a74a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5296621cc4b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e064337e749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779f7d43d40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8031e158043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bef3b3d1143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132307b224e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3af652a7240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VEFSNA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VEFSNA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VEFSNA REGNSKAP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VEFSNA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VEFSNA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VEFSNA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936 120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5 206 711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5 661 265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VEFSNA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 NILS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VEFSNA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8656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11 32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987 227 966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VEFSNA REGNSKAP AS</a:t>
            </a:r>
          </a:p>
        </p:txBody>
      </p:sp>
    </p:spTree>
  </p:cSld>
  <p:clrMapOvr>
    <a:masterClrMapping xmlns:a="http://schemas.openxmlformats.org/drawingml/2006/main"/>
  </p:clrMapOvr>
</p:sld>
</file>