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fa2fee96df48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29a11b7f094967"/>
  </p:sldMasterIdLst>
  <p:sldIdLst>
    <p:sldId xmlns:r="http://schemas.openxmlformats.org/officeDocument/2006/relationships" id="256" r:id="R1d68f99d643642a1"/>
    <p:sldId xmlns:r="http://schemas.openxmlformats.org/officeDocument/2006/relationships" id="257" r:id="R0dae05a2526b412b"/>
    <p:sldId xmlns:r="http://schemas.openxmlformats.org/officeDocument/2006/relationships" id="258" r:id="R9acd9aaf8e7348e8"/>
    <p:sldId xmlns:r="http://schemas.openxmlformats.org/officeDocument/2006/relationships" id="259" r:id="R3da01b52e73d4189"/>
    <p:sldId xmlns:r="http://schemas.openxmlformats.org/officeDocument/2006/relationships" id="260" r:id="R90ec75a2ac6849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9a11b7f094967" /><Relationship Type="http://schemas.openxmlformats.org/officeDocument/2006/relationships/slide" Target="/ppt/slides/slide1.xml" Id="R1d68f99d643642a1" /><Relationship Type="http://schemas.openxmlformats.org/officeDocument/2006/relationships/slide" Target="/ppt/slides/slide2.xml" Id="R0dae05a2526b412b" /><Relationship Type="http://schemas.openxmlformats.org/officeDocument/2006/relationships/slide" Target="/ppt/slides/slide3.xml" Id="R9acd9aaf8e7348e8" /><Relationship Type="http://schemas.openxmlformats.org/officeDocument/2006/relationships/slide" Target="/ppt/slides/slide4.xml" Id="R3da01b52e73d4189" /><Relationship Type="http://schemas.openxmlformats.org/officeDocument/2006/relationships/slide" Target="/ppt/slides/slide5.xml" Id="R90ec75a2ac6849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f9d4f205e47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f641572214150" /><Relationship Type="http://schemas.openxmlformats.org/officeDocument/2006/relationships/theme" Target="/ppt/slideMasters/theme/theme1.xml" Id="R8012bbc0e19447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ff6415722141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b2e60d3404a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b67efe20142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2e7c8898d4b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4fea0a3c34c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a8122d45547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987 227 710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ADI INVEST AS</a:t>
            </a:r>
          </a:p>
        </p:txBody>
      </p:sp>
    </p:spTree>
  </p:cSld>
  <p:clrMapOvr>
    <a:masterClrMapping xmlns:a="http://schemas.openxmlformats.org/drawingml/2006/main"/>
  </p:clrMapOvr>
</p:sld>
</file>