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f436624e3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cfc2c98a6c4362"/>
  </p:sldMasterIdLst>
  <p:sldIdLst>
    <p:sldId xmlns:r="http://schemas.openxmlformats.org/officeDocument/2006/relationships" id="256" r:id="Re07b740bed1f4cb7"/>
    <p:sldId xmlns:r="http://schemas.openxmlformats.org/officeDocument/2006/relationships" id="257" r:id="Rbcd4f8b8875c4f5f"/>
    <p:sldId xmlns:r="http://schemas.openxmlformats.org/officeDocument/2006/relationships" id="258" r:id="Rc8eb2b4868754fe0"/>
    <p:sldId xmlns:r="http://schemas.openxmlformats.org/officeDocument/2006/relationships" id="259" r:id="R9fa2487c776e4256"/>
    <p:sldId xmlns:r="http://schemas.openxmlformats.org/officeDocument/2006/relationships" id="260" r:id="R13811ba887804cb7"/>
    <p:sldId xmlns:r="http://schemas.openxmlformats.org/officeDocument/2006/relationships" id="261" r:id="R7b14a2f08aa144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fc2c98a6c4362" /><Relationship Type="http://schemas.openxmlformats.org/officeDocument/2006/relationships/slide" Target="/ppt/slides/slide1.xml" Id="Re07b740bed1f4cb7" /><Relationship Type="http://schemas.openxmlformats.org/officeDocument/2006/relationships/slide" Target="/ppt/slides/slide2.xml" Id="Rbcd4f8b8875c4f5f" /><Relationship Type="http://schemas.openxmlformats.org/officeDocument/2006/relationships/slide" Target="/ppt/slides/slide3.xml" Id="Rc8eb2b4868754fe0" /><Relationship Type="http://schemas.openxmlformats.org/officeDocument/2006/relationships/slide" Target="/ppt/slides/slide4.xml" Id="R9fa2487c776e4256" /><Relationship Type="http://schemas.openxmlformats.org/officeDocument/2006/relationships/slide" Target="/ppt/slides/slide5.xml" Id="R13811ba887804cb7" /><Relationship Type="http://schemas.openxmlformats.org/officeDocument/2006/relationships/slide" Target="/ppt/slides/slide6.xml" Id="R7b14a2f08aa144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0f758556c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8a88693994135" /><Relationship Type="http://schemas.openxmlformats.org/officeDocument/2006/relationships/theme" Target="/ppt/slideMasters/theme/theme1.xml" Id="R876f1f00f722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e8a886939941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9af201f6245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d47a8343c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b12482c1640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f3214ca92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627407ef24c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07860579a4d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HAUTCH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HAUTCH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HAUTCH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HAUTCH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HAUTCH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HAUTCH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1 007 668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4 423 712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HAUTCH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987 226 862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HAUTCH AS</a:t>
            </a:r>
          </a:p>
        </p:txBody>
      </p:sp>
    </p:spTree>
  </p:cSld>
  <p:clrMapOvr>
    <a:masterClrMapping xmlns:a="http://schemas.openxmlformats.org/drawingml/2006/main"/>
  </p:clrMapOvr>
</p:sld>
</file>