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0910fc980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a2d9aff424643"/>
  </p:sldMasterIdLst>
  <p:sldIdLst>
    <p:sldId xmlns:r="http://schemas.openxmlformats.org/officeDocument/2006/relationships" id="256" r:id="R4d809a83b5434ce8"/>
    <p:sldId xmlns:r="http://schemas.openxmlformats.org/officeDocument/2006/relationships" id="257" r:id="Rbaed10834ac4405a"/>
    <p:sldId xmlns:r="http://schemas.openxmlformats.org/officeDocument/2006/relationships" id="258" r:id="R79fb2e465f5843e7"/>
    <p:sldId xmlns:r="http://schemas.openxmlformats.org/officeDocument/2006/relationships" id="259" r:id="R1b0fbb82bb034cab"/>
    <p:sldId xmlns:r="http://schemas.openxmlformats.org/officeDocument/2006/relationships" id="260" r:id="R6320ac6827ed4a83"/>
    <p:sldId xmlns:r="http://schemas.openxmlformats.org/officeDocument/2006/relationships" id="261" r:id="Re3d39f3482b44a8d"/>
    <p:sldId xmlns:r="http://schemas.openxmlformats.org/officeDocument/2006/relationships" id="262" r:id="R676609b75537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a2d9aff424643" /><Relationship Type="http://schemas.openxmlformats.org/officeDocument/2006/relationships/slide" Target="/ppt/slides/slide1.xml" Id="R4d809a83b5434ce8" /><Relationship Type="http://schemas.openxmlformats.org/officeDocument/2006/relationships/slide" Target="/ppt/slides/slide2.xml" Id="Rbaed10834ac4405a" /><Relationship Type="http://schemas.openxmlformats.org/officeDocument/2006/relationships/slide" Target="/ppt/slides/slide3.xml" Id="R79fb2e465f5843e7" /><Relationship Type="http://schemas.openxmlformats.org/officeDocument/2006/relationships/slide" Target="/ppt/slides/slide4.xml" Id="R1b0fbb82bb034cab" /><Relationship Type="http://schemas.openxmlformats.org/officeDocument/2006/relationships/slide" Target="/ppt/slides/slide5.xml" Id="R6320ac6827ed4a83" /><Relationship Type="http://schemas.openxmlformats.org/officeDocument/2006/relationships/slide" Target="/ppt/slides/slide6.xml" Id="Re3d39f3482b44a8d" /><Relationship Type="http://schemas.openxmlformats.org/officeDocument/2006/relationships/slide" Target="/ppt/slides/slide7.xml" Id="R676609b75537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e47ada4d2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ecb0fa7a4387" /><Relationship Type="http://schemas.openxmlformats.org/officeDocument/2006/relationships/theme" Target="/ppt/slideMasters/theme/theme1.xml" Id="R0aed15e64f104a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0ecb0fa7a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1388cd6d2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6cda896f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4a12dc2d45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e6786de27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cf7adfce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d826383440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c9de0bc5545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 BLIKK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BLIKK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18 082 657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LARSEN KIRKEBY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987 220 023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BLIKK HOLDING AS</a:t>
            </a:r>
          </a:p>
        </p:txBody>
      </p:sp>
    </p:spTree>
  </p:cSld>
  <p:clrMapOvr>
    <a:masterClrMapping xmlns:a="http://schemas.openxmlformats.org/drawingml/2006/main"/>
  </p:clrMapOvr>
</p:sld>
</file>