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48c15c7608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c28ec2be2d48a5"/>
  </p:sldMasterIdLst>
  <p:sldIdLst>
    <p:sldId xmlns:r="http://schemas.openxmlformats.org/officeDocument/2006/relationships" id="256" r:id="R557d1d528e744092"/>
    <p:sldId xmlns:r="http://schemas.openxmlformats.org/officeDocument/2006/relationships" id="257" r:id="R50085b02fd954867"/>
    <p:sldId xmlns:r="http://schemas.openxmlformats.org/officeDocument/2006/relationships" id="258" r:id="Re26b422ae9f84cfb"/>
    <p:sldId xmlns:r="http://schemas.openxmlformats.org/officeDocument/2006/relationships" id="259" r:id="R6ddcb15ac9194ba3"/>
    <p:sldId xmlns:r="http://schemas.openxmlformats.org/officeDocument/2006/relationships" id="260" r:id="Rdfd87a4458c54b3c"/>
    <p:sldId xmlns:r="http://schemas.openxmlformats.org/officeDocument/2006/relationships" id="261" r:id="R64aafa651ed14ebc"/>
    <p:sldId xmlns:r="http://schemas.openxmlformats.org/officeDocument/2006/relationships" id="262" r:id="R463a02c9c4e4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c28ec2be2d48a5" /><Relationship Type="http://schemas.openxmlformats.org/officeDocument/2006/relationships/slide" Target="/ppt/slides/slide1.xml" Id="R557d1d528e744092" /><Relationship Type="http://schemas.openxmlformats.org/officeDocument/2006/relationships/slide" Target="/ppt/slides/slide2.xml" Id="R50085b02fd954867" /><Relationship Type="http://schemas.openxmlformats.org/officeDocument/2006/relationships/slide" Target="/ppt/slides/slide3.xml" Id="Re26b422ae9f84cfb" /><Relationship Type="http://schemas.openxmlformats.org/officeDocument/2006/relationships/slide" Target="/ppt/slides/slide4.xml" Id="R6ddcb15ac9194ba3" /><Relationship Type="http://schemas.openxmlformats.org/officeDocument/2006/relationships/slide" Target="/ppt/slides/slide5.xml" Id="Rdfd87a4458c54b3c" /><Relationship Type="http://schemas.openxmlformats.org/officeDocument/2006/relationships/slide" Target="/ppt/slides/slide6.xml" Id="R64aafa651ed14ebc" /><Relationship Type="http://schemas.openxmlformats.org/officeDocument/2006/relationships/slide" Target="/ppt/slides/slide7.xml" Id="R463a02c9c4e4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995ffe7784b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724c9105d44fa" /><Relationship Type="http://schemas.openxmlformats.org/officeDocument/2006/relationships/theme" Target="/ppt/slideMasters/theme/theme1.xml" Id="R1b2109de68134b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d724c9105d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fbfe1deae4e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96bb8469a46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a0bf1118b4d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21d0ab1ac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5c35433434e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0037e44c04f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c6c0310ef4d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FÆRDER MARITIME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FÆRDER MARITIME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712 776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458 181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2 015 540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9 549 899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KJÆRETOPPEN HOLDING AS  –  67,6 %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LILLESKAGEN HOLDING AS  –  32,4 %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Ferjeodden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30 35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987 217 219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MARITIME AS</a:t>
            </a:r>
          </a:p>
        </p:txBody>
      </p:sp>
    </p:spTree>
  </p:cSld>
  <p:clrMapOvr>
    <a:masterClrMapping xmlns:a="http://schemas.openxmlformats.org/drawingml/2006/main"/>
  </p:clrMapOvr>
</p:sld>
</file>