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ea404be3b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91edcf3d64683"/>
  </p:sldMasterIdLst>
  <p:sldIdLst>
    <p:sldId xmlns:r="http://schemas.openxmlformats.org/officeDocument/2006/relationships" id="256" r:id="R9c575b2314c64f8e"/>
    <p:sldId xmlns:r="http://schemas.openxmlformats.org/officeDocument/2006/relationships" id="257" r:id="R27f4e7a962df4f5b"/>
    <p:sldId xmlns:r="http://schemas.openxmlformats.org/officeDocument/2006/relationships" id="258" r:id="R1ec86a0558284ce0"/>
    <p:sldId xmlns:r="http://schemas.openxmlformats.org/officeDocument/2006/relationships" id="259" r:id="Re225b05a0a344470"/>
    <p:sldId xmlns:r="http://schemas.openxmlformats.org/officeDocument/2006/relationships" id="260" r:id="Raa3ec1060994433b"/>
    <p:sldId xmlns:r="http://schemas.openxmlformats.org/officeDocument/2006/relationships" id="261" r:id="R699c0f3cf76a4717"/>
    <p:sldId xmlns:r="http://schemas.openxmlformats.org/officeDocument/2006/relationships" id="262" r:id="Ra7def9be0a6246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91edcf3d64683" /><Relationship Type="http://schemas.openxmlformats.org/officeDocument/2006/relationships/slide" Target="/ppt/slides/slide1.xml" Id="R9c575b2314c64f8e" /><Relationship Type="http://schemas.openxmlformats.org/officeDocument/2006/relationships/slide" Target="/ppt/slides/slide2.xml" Id="R27f4e7a962df4f5b" /><Relationship Type="http://schemas.openxmlformats.org/officeDocument/2006/relationships/slide" Target="/ppt/slides/slide3.xml" Id="R1ec86a0558284ce0" /><Relationship Type="http://schemas.openxmlformats.org/officeDocument/2006/relationships/slide" Target="/ppt/slides/slide4.xml" Id="Re225b05a0a344470" /><Relationship Type="http://schemas.openxmlformats.org/officeDocument/2006/relationships/slide" Target="/ppt/slides/slide5.xml" Id="Raa3ec1060994433b" /><Relationship Type="http://schemas.openxmlformats.org/officeDocument/2006/relationships/slide" Target="/ppt/slides/slide6.xml" Id="R699c0f3cf76a4717" /><Relationship Type="http://schemas.openxmlformats.org/officeDocument/2006/relationships/slide" Target="/ppt/slides/slide7.xml" Id="Ra7def9be0a6246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f9bedebad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6937fa5954420" /><Relationship Type="http://schemas.openxmlformats.org/officeDocument/2006/relationships/theme" Target="/ppt/slideMasters/theme/theme1.xml" Id="Rc3a056a0d4ce4a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6937fa59544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3a9c308a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aa5a7c379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2bcdcccd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b2371acf047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e5e5b0237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b8cec1af2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dfa85391a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 A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 A RØR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26 244 272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−3 137 551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10 414 460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 KENNETH BJØRNÆS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Kleggveien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firmapost@altaror.no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A RØR AS</a:t>
            </a:r>
          </a:p>
        </p:txBody>
      </p:sp>
    </p:spTree>
  </p:cSld>
  <p:clrMapOvr>
    <a:masterClrMapping xmlns:a="http://schemas.openxmlformats.org/drawingml/2006/main"/>
  </p:clrMapOvr>
</p:sld>
</file>