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b0276c9b843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08a5f74043442b"/>
  </p:sldMasterIdLst>
  <p:sldIdLst>
    <p:sldId xmlns:r="http://schemas.openxmlformats.org/officeDocument/2006/relationships" id="256" r:id="Ra2e4c618ba994646"/>
    <p:sldId xmlns:r="http://schemas.openxmlformats.org/officeDocument/2006/relationships" id="257" r:id="Rebe0b4f67140483f"/>
    <p:sldId xmlns:r="http://schemas.openxmlformats.org/officeDocument/2006/relationships" id="258" r:id="R6d5b071f7e154d41"/>
    <p:sldId xmlns:r="http://schemas.openxmlformats.org/officeDocument/2006/relationships" id="259" r:id="R4a0b170fa5154acf"/>
    <p:sldId xmlns:r="http://schemas.openxmlformats.org/officeDocument/2006/relationships" id="260" r:id="R1d7d66b7b4004cae"/>
    <p:sldId xmlns:r="http://schemas.openxmlformats.org/officeDocument/2006/relationships" id="261" r:id="Rbe8d382c10374d97"/>
    <p:sldId xmlns:r="http://schemas.openxmlformats.org/officeDocument/2006/relationships" id="262" r:id="Rd8f46d7d85ad4c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08a5f74043442b" /><Relationship Type="http://schemas.openxmlformats.org/officeDocument/2006/relationships/slide" Target="/ppt/slides/slide1.xml" Id="Ra2e4c618ba994646" /><Relationship Type="http://schemas.openxmlformats.org/officeDocument/2006/relationships/slide" Target="/ppt/slides/slide2.xml" Id="Rebe0b4f67140483f" /><Relationship Type="http://schemas.openxmlformats.org/officeDocument/2006/relationships/slide" Target="/ppt/slides/slide3.xml" Id="R6d5b071f7e154d41" /><Relationship Type="http://schemas.openxmlformats.org/officeDocument/2006/relationships/slide" Target="/ppt/slides/slide4.xml" Id="R4a0b170fa5154acf" /><Relationship Type="http://schemas.openxmlformats.org/officeDocument/2006/relationships/slide" Target="/ppt/slides/slide5.xml" Id="R1d7d66b7b4004cae" /><Relationship Type="http://schemas.openxmlformats.org/officeDocument/2006/relationships/slide" Target="/ppt/slides/slide6.xml" Id="Rbe8d382c10374d97" /><Relationship Type="http://schemas.openxmlformats.org/officeDocument/2006/relationships/slide" Target="/ppt/slides/slide7.xml" Id="Rd8f46d7d85ad4c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4687476c1042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854068ec8f43b8" /><Relationship Type="http://schemas.openxmlformats.org/officeDocument/2006/relationships/theme" Target="/ppt/slideMasters/theme/theme1.xml" Id="R507d4fd676e742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854068ec8f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635b4ac56f498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7d8106d76146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a2cc5a97249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a1c58e91ec40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21424e324b47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0b0d2008e044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87beb209c42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GG10 PARKERING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GG10 PARKERING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855 430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153 898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2 539 286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3 445 562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WIWIL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Ringvold, Dronninghavnveien 8B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987 215 518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GG10 PARKERING AS</a:t>
            </a:r>
          </a:p>
        </p:txBody>
      </p:sp>
    </p:spTree>
  </p:cSld>
  <p:clrMapOvr>
    <a:masterClrMapping xmlns:a="http://schemas.openxmlformats.org/drawingml/2006/main"/>
  </p:clrMapOvr>
</p:sld>
</file>