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d6e94bdfc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4b0d423174cc7"/>
  </p:sldMasterIdLst>
  <p:sldIdLst>
    <p:sldId xmlns:r="http://schemas.openxmlformats.org/officeDocument/2006/relationships" id="256" r:id="R20680ba08f83419b"/>
    <p:sldId xmlns:r="http://schemas.openxmlformats.org/officeDocument/2006/relationships" id="257" r:id="R4f5ae594ea7d4ecd"/>
    <p:sldId xmlns:r="http://schemas.openxmlformats.org/officeDocument/2006/relationships" id="258" r:id="Rb50e523fc572444b"/>
    <p:sldId xmlns:r="http://schemas.openxmlformats.org/officeDocument/2006/relationships" id="259" r:id="R95cf5b070c0e49ce"/>
    <p:sldId xmlns:r="http://schemas.openxmlformats.org/officeDocument/2006/relationships" id="260" r:id="Rca28710f9419474e"/>
    <p:sldId xmlns:r="http://schemas.openxmlformats.org/officeDocument/2006/relationships" id="261" r:id="R06dd70d6ae5e442f"/>
    <p:sldId xmlns:r="http://schemas.openxmlformats.org/officeDocument/2006/relationships" id="262" r:id="Ra9f92f2473ab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4b0d423174cc7" /><Relationship Type="http://schemas.openxmlformats.org/officeDocument/2006/relationships/slide" Target="/ppt/slides/slide1.xml" Id="R20680ba08f83419b" /><Relationship Type="http://schemas.openxmlformats.org/officeDocument/2006/relationships/slide" Target="/ppt/slides/slide2.xml" Id="R4f5ae594ea7d4ecd" /><Relationship Type="http://schemas.openxmlformats.org/officeDocument/2006/relationships/slide" Target="/ppt/slides/slide3.xml" Id="Rb50e523fc572444b" /><Relationship Type="http://schemas.openxmlformats.org/officeDocument/2006/relationships/slide" Target="/ppt/slides/slide4.xml" Id="R95cf5b070c0e49ce" /><Relationship Type="http://schemas.openxmlformats.org/officeDocument/2006/relationships/slide" Target="/ppt/slides/slide5.xml" Id="Rca28710f9419474e" /><Relationship Type="http://schemas.openxmlformats.org/officeDocument/2006/relationships/slide" Target="/ppt/slides/slide6.xml" Id="R06dd70d6ae5e442f" /><Relationship Type="http://schemas.openxmlformats.org/officeDocument/2006/relationships/slide" Target="/ppt/slides/slide7.xml" Id="Ra9f92f2473ab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cac1bde28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e8579364f46a1" /><Relationship Type="http://schemas.openxmlformats.org/officeDocument/2006/relationships/theme" Target="/ppt/slideMasters/theme/theme1.xml" Id="R4872b9e6286c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e8579364f46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7b2b3db0b44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2eb84b61a4e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a8583a30c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6e12562ee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d4a53b0547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6c09e7f04e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7e53df029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AJOUR REGNSKAP MANDAL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AJOUR REGNSKAP MANDAL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5 967 007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659 878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3 340 595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 EIENDOMSUTVIKLING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Vigelands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26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roger@ajour-as.no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ajour-as.no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987 209 704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REGNSKAP MANDAL AS</a:t>
            </a:r>
          </a:p>
        </p:txBody>
      </p:sp>
    </p:spTree>
  </p:cSld>
  <p:clrMapOvr>
    <a:masterClrMapping xmlns:a="http://schemas.openxmlformats.org/drawingml/2006/main"/>
  </p:clrMapOvr>
</p:sld>
</file>