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2d740ced0e43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a6da6b08b54d46"/>
  </p:sldMasterIdLst>
  <p:sldIdLst>
    <p:sldId xmlns:r="http://schemas.openxmlformats.org/officeDocument/2006/relationships" id="256" r:id="R2f2ba2dda4bd42c4"/>
    <p:sldId xmlns:r="http://schemas.openxmlformats.org/officeDocument/2006/relationships" id="257" r:id="R7fc2e99abe864e4d"/>
    <p:sldId xmlns:r="http://schemas.openxmlformats.org/officeDocument/2006/relationships" id="258" r:id="R744e1768c6e948df"/>
    <p:sldId xmlns:r="http://schemas.openxmlformats.org/officeDocument/2006/relationships" id="259" r:id="R1d656a3924ea4379"/>
    <p:sldId xmlns:r="http://schemas.openxmlformats.org/officeDocument/2006/relationships" id="260" r:id="R65640b146d2947ae"/>
    <p:sldId xmlns:r="http://schemas.openxmlformats.org/officeDocument/2006/relationships" id="261" r:id="R5cbd166c93ef4d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6da6b08b54d46" /><Relationship Type="http://schemas.openxmlformats.org/officeDocument/2006/relationships/slide" Target="/ppt/slides/slide1.xml" Id="R2f2ba2dda4bd42c4" /><Relationship Type="http://schemas.openxmlformats.org/officeDocument/2006/relationships/slide" Target="/ppt/slides/slide2.xml" Id="R7fc2e99abe864e4d" /><Relationship Type="http://schemas.openxmlformats.org/officeDocument/2006/relationships/slide" Target="/ppt/slides/slide3.xml" Id="R744e1768c6e948df" /><Relationship Type="http://schemas.openxmlformats.org/officeDocument/2006/relationships/slide" Target="/ppt/slides/slide4.xml" Id="R1d656a3924ea4379" /><Relationship Type="http://schemas.openxmlformats.org/officeDocument/2006/relationships/slide" Target="/ppt/slides/slide5.xml" Id="R65640b146d2947ae" /><Relationship Type="http://schemas.openxmlformats.org/officeDocument/2006/relationships/slide" Target="/ppt/slides/slide6.xml" Id="R5cbd166c93ef4d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69842fb8c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e2139c6804914" /><Relationship Type="http://schemas.openxmlformats.org/officeDocument/2006/relationships/theme" Target="/ppt/slideMasters/theme/theme1.xml" Id="R0c533520fb3040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1e2139c68049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a7df19583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b4bf16a64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ebbab5cfe44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de62c6b09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07577e6ba43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0f328d47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LUMESSE LEARNING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LUMESSE LEARNING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LUMESSE LEARNING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LUMESSE LEARNING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LUMESSE LEARNING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LUMESSE LEARNING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LUMESSE HOLDINGS AS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LUMESSE LEARNING HOLDING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LUMESSE LEARNING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987 208 325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LUMESSE LEARNING HOLDING AS</a:t>
            </a:r>
          </a:p>
        </p:txBody>
      </p:sp>
    </p:spTree>
  </p:cSld>
  <p:clrMapOvr>
    <a:masterClrMapping xmlns:a="http://schemas.openxmlformats.org/drawingml/2006/main"/>
  </p:clrMapOvr>
</p:sld>
</file>