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6de933825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16f4a4ad8461a"/>
  </p:sldMasterIdLst>
  <p:sldIdLst>
    <p:sldId xmlns:r="http://schemas.openxmlformats.org/officeDocument/2006/relationships" id="256" r:id="R294f7b955ed74ebc"/>
    <p:sldId xmlns:r="http://schemas.openxmlformats.org/officeDocument/2006/relationships" id="257" r:id="R3ac5d14297504fe5"/>
    <p:sldId xmlns:r="http://schemas.openxmlformats.org/officeDocument/2006/relationships" id="258" r:id="R6d5ad27117dd41ff"/>
    <p:sldId xmlns:r="http://schemas.openxmlformats.org/officeDocument/2006/relationships" id="259" r:id="Rc0c73023bc8141cb"/>
    <p:sldId xmlns:r="http://schemas.openxmlformats.org/officeDocument/2006/relationships" id="260" r:id="R36b17908c237453d"/>
    <p:sldId xmlns:r="http://schemas.openxmlformats.org/officeDocument/2006/relationships" id="261" r:id="R27f27357af5742de"/>
    <p:sldId xmlns:r="http://schemas.openxmlformats.org/officeDocument/2006/relationships" id="262" r:id="R01f8b3cf8aef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16f4a4ad8461a" /><Relationship Type="http://schemas.openxmlformats.org/officeDocument/2006/relationships/slide" Target="/ppt/slides/slide1.xml" Id="R294f7b955ed74ebc" /><Relationship Type="http://schemas.openxmlformats.org/officeDocument/2006/relationships/slide" Target="/ppt/slides/slide2.xml" Id="R3ac5d14297504fe5" /><Relationship Type="http://schemas.openxmlformats.org/officeDocument/2006/relationships/slide" Target="/ppt/slides/slide3.xml" Id="R6d5ad27117dd41ff" /><Relationship Type="http://schemas.openxmlformats.org/officeDocument/2006/relationships/slide" Target="/ppt/slides/slide4.xml" Id="Rc0c73023bc8141cb" /><Relationship Type="http://schemas.openxmlformats.org/officeDocument/2006/relationships/slide" Target="/ppt/slides/slide5.xml" Id="R36b17908c237453d" /><Relationship Type="http://schemas.openxmlformats.org/officeDocument/2006/relationships/slide" Target="/ppt/slides/slide6.xml" Id="R27f27357af5742de" /><Relationship Type="http://schemas.openxmlformats.org/officeDocument/2006/relationships/slide" Target="/ppt/slides/slide7.xml" Id="R01f8b3cf8aef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2c6c43f59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73a952744060" /><Relationship Type="http://schemas.openxmlformats.org/officeDocument/2006/relationships/theme" Target="/ppt/slideMasters/theme/theme1.xml" Id="Rc13c52e4f015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273a95274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70ff86309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109163b6d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ba975af2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64373ad2f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b885bc416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82f471f7d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13b21849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STEIRO 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STEIRO HANSSEN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STIAN STEIRO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Storhøggveien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8406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987 192 585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