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f66b4efcb046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06f5d926c84eca"/>
  </p:sldMasterIdLst>
  <p:sldIdLst>
    <p:sldId xmlns:r="http://schemas.openxmlformats.org/officeDocument/2006/relationships" id="256" r:id="Rb59bb9392bfc4e4c"/>
    <p:sldId xmlns:r="http://schemas.openxmlformats.org/officeDocument/2006/relationships" id="257" r:id="R8f67e81ee7e64806"/>
    <p:sldId xmlns:r="http://schemas.openxmlformats.org/officeDocument/2006/relationships" id="258" r:id="Re7012219cf7345dd"/>
    <p:sldId xmlns:r="http://schemas.openxmlformats.org/officeDocument/2006/relationships" id="259" r:id="Rc521f1c4d5d145d1"/>
    <p:sldId xmlns:r="http://schemas.openxmlformats.org/officeDocument/2006/relationships" id="260" r:id="R0b88296611ad4df5"/>
    <p:sldId xmlns:r="http://schemas.openxmlformats.org/officeDocument/2006/relationships" id="261" r:id="R1ee8f8163c3142fb"/>
    <p:sldId xmlns:r="http://schemas.openxmlformats.org/officeDocument/2006/relationships" id="262" r:id="R7e1509ffcc1842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6f5d926c84eca" /><Relationship Type="http://schemas.openxmlformats.org/officeDocument/2006/relationships/slide" Target="/ppt/slides/slide1.xml" Id="Rb59bb9392bfc4e4c" /><Relationship Type="http://schemas.openxmlformats.org/officeDocument/2006/relationships/slide" Target="/ppt/slides/slide2.xml" Id="R8f67e81ee7e64806" /><Relationship Type="http://schemas.openxmlformats.org/officeDocument/2006/relationships/slide" Target="/ppt/slides/slide3.xml" Id="Re7012219cf7345dd" /><Relationship Type="http://schemas.openxmlformats.org/officeDocument/2006/relationships/slide" Target="/ppt/slides/slide4.xml" Id="Rc521f1c4d5d145d1" /><Relationship Type="http://schemas.openxmlformats.org/officeDocument/2006/relationships/slide" Target="/ppt/slides/slide5.xml" Id="R0b88296611ad4df5" /><Relationship Type="http://schemas.openxmlformats.org/officeDocument/2006/relationships/slide" Target="/ppt/slides/slide6.xml" Id="R1ee8f8163c3142fb" /><Relationship Type="http://schemas.openxmlformats.org/officeDocument/2006/relationships/slide" Target="/ppt/slides/slide7.xml" Id="R7e1509ffcc1842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38f41eb8a14d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3992c531440f9" /><Relationship Type="http://schemas.openxmlformats.org/officeDocument/2006/relationships/theme" Target="/ppt/slideMasters/theme/theme1.xml" Id="Rba3310f763d847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33992c531440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1f02f1cfa49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d563099324b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93d9db694948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ff45200b54b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bfe5728d548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36187882f4a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e6e5e3c7d4d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SALMUS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SALMUS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7 379 259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364 171 588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364 193 205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SALMAR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987 190 124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SALMUS AS</a:t>
            </a:r>
          </a:p>
        </p:txBody>
      </p:sp>
    </p:spTree>
  </p:cSld>
  <p:clrMapOvr>
    <a:masterClrMapping xmlns:a="http://schemas.openxmlformats.org/drawingml/2006/main"/>
  </p:clrMapOvr>
</p:sld>
</file>