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6b0fb524ec40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94ae62910944af"/>
  </p:sldMasterIdLst>
  <p:sldIdLst>
    <p:sldId xmlns:r="http://schemas.openxmlformats.org/officeDocument/2006/relationships" id="256" r:id="Rdd0e306c11234c16"/>
    <p:sldId xmlns:r="http://schemas.openxmlformats.org/officeDocument/2006/relationships" id="257" r:id="R09432172140e4e80"/>
    <p:sldId xmlns:r="http://schemas.openxmlformats.org/officeDocument/2006/relationships" id="258" r:id="Rdf06bd8ce95e47c2"/>
    <p:sldId xmlns:r="http://schemas.openxmlformats.org/officeDocument/2006/relationships" id="259" r:id="R44d60eff51ae47f7"/>
    <p:sldId xmlns:r="http://schemas.openxmlformats.org/officeDocument/2006/relationships" id="260" r:id="R01fc4d33d8924830"/>
    <p:sldId xmlns:r="http://schemas.openxmlformats.org/officeDocument/2006/relationships" id="261" r:id="Rbf2755719544410d"/>
    <p:sldId xmlns:r="http://schemas.openxmlformats.org/officeDocument/2006/relationships" id="262" r:id="Rf0913398160f4d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94ae62910944af" /><Relationship Type="http://schemas.openxmlformats.org/officeDocument/2006/relationships/slide" Target="/ppt/slides/slide1.xml" Id="Rdd0e306c11234c16" /><Relationship Type="http://schemas.openxmlformats.org/officeDocument/2006/relationships/slide" Target="/ppt/slides/slide2.xml" Id="R09432172140e4e80" /><Relationship Type="http://schemas.openxmlformats.org/officeDocument/2006/relationships/slide" Target="/ppt/slides/slide3.xml" Id="Rdf06bd8ce95e47c2" /><Relationship Type="http://schemas.openxmlformats.org/officeDocument/2006/relationships/slide" Target="/ppt/slides/slide4.xml" Id="R44d60eff51ae47f7" /><Relationship Type="http://schemas.openxmlformats.org/officeDocument/2006/relationships/slide" Target="/ppt/slides/slide5.xml" Id="R01fc4d33d8924830" /><Relationship Type="http://schemas.openxmlformats.org/officeDocument/2006/relationships/slide" Target="/ppt/slides/slide6.xml" Id="Rbf2755719544410d" /><Relationship Type="http://schemas.openxmlformats.org/officeDocument/2006/relationships/slide" Target="/ppt/slides/slide7.xml" Id="Rf0913398160f4d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7203a519047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c4f2efffa45d2" /><Relationship Type="http://schemas.openxmlformats.org/officeDocument/2006/relationships/theme" Target="/ppt/slideMasters/theme/theme1.xml" Id="R4e68d98c246a46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7c4f2efffa45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a120043ed40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7a22b6acb40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8d9071eca4b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78e5b30e941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1d0a9c51c44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2149f5d0542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a97a69ee348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 BOSS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 BOSS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−3 297 949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−3 282 409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133 180 097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152 931 890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83 38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post@handsonproperty.no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handsonproperty.no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987 188 464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 BOSS AS</a:t>
            </a:r>
          </a:p>
        </p:txBody>
      </p:sp>
    </p:spTree>
  </p:cSld>
  <p:clrMapOvr>
    <a:masterClrMapping xmlns:a="http://schemas.openxmlformats.org/drawingml/2006/main"/>
  </p:clrMapOvr>
</p:sld>
</file>