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5f631934504f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ada293e70f4dae"/>
  </p:sldMasterIdLst>
  <p:sldIdLst>
    <p:sldId xmlns:r="http://schemas.openxmlformats.org/officeDocument/2006/relationships" id="256" r:id="R803088154d334008"/>
    <p:sldId xmlns:r="http://schemas.openxmlformats.org/officeDocument/2006/relationships" id="257" r:id="Rea8a98f68ad54e8a"/>
    <p:sldId xmlns:r="http://schemas.openxmlformats.org/officeDocument/2006/relationships" id="258" r:id="R78e15dd3d7994216"/>
    <p:sldId xmlns:r="http://schemas.openxmlformats.org/officeDocument/2006/relationships" id="259" r:id="Re4bed63d7cb748e5"/>
    <p:sldId xmlns:r="http://schemas.openxmlformats.org/officeDocument/2006/relationships" id="260" r:id="R1338f5c382494835"/>
    <p:sldId xmlns:r="http://schemas.openxmlformats.org/officeDocument/2006/relationships" id="261" r:id="R728e435e2d174bbd"/>
    <p:sldId xmlns:r="http://schemas.openxmlformats.org/officeDocument/2006/relationships" id="262" r:id="R1c7962d3ca194d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da293e70f4dae" /><Relationship Type="http://schemas.openxmlformats.org/officeDocument/2006/relationships/slide" Target="/ppt/slides/slide1.xml" Id="R803088154d334008" /><Relationship Type="http://schemas.openxmlformats.org/officeDocument/2006/relationships/slide" Target="/ppt/slides/slide2.xml" Id="Rea8a98f68ad54e8a" /><Relationship Type="http://schemas.openxmlformats.org/officeDocument/2006/relationships/slide" Target="/ppt/slides/slide3.xml" Id="R78e15dd3d7994216" /><Relationship Type="http://schemas.openxmlformats.org/officeDocument/2006/relationships/slide" Target="/ppt/slides/slide4.xml" Id="Re4bed63d7cb748e5" /><Relationship Type="http://schemas.openxmlformats.org/officeDocument/2006/relationships/slide" Target="/ppt/slides/slide5.xml" Id="R1338f5c382494835" /><Relationship Type="http://schemas.openxmlformats.org/officeDocument/2006/relationships/slide" Target="/ppt/slides/slide6.xml" Id="R728e435e2d174bbd" /><Relationship Type="http://schemas.openxmlformats.org/officeDocument/2006/relationships/slide" Target="/ppt/slides/slide7.xml" Id="R1c7962d3ca194d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9e64b1f924e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830d6d0124827" /><Relationship Type="http://schemas.openxmlformats.org/officeDocument/2006/relationships/theme" Target="/ppt/slideMasters/theme/theme1.xml" Id="R680414caacba46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4830d6d012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f539eb9604b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31085a643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2451677cb4c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48bff18c54d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5531263dd4b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9c1b8fc7e4d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05e39d3794a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MARINE SEVEN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SEVEN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MARINE SEVEN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SEVEN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SEVEN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SEVEN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15 590 741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4 996 309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3 911 176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4 935 330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9 981 765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SEVEN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KAPSEL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SEVEN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57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987 186 003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SEVEN AS</a:t>
            </a:r>
          </a:p>
        </p:txBody>
      </p:sp>
    </p:spTree>
  </p:cSld>
  <p:clrMapOvr>
    <a:masterClrMapping xmlns:a="http://schemas.openxmlformats.org/drawingml/2006/main"/>
  </p:clrMapOvr>
</p:sld>
</file>