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481e56700a4a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752393e17f4a94"/>
  </p:sldMasterIdLst>
  <p:sldIdLst>
    <p:sldId xmlns:r="http://schemas.openxmlformats.org/officeDocument/2006/relationships" id="256" r:id="R878aaa6ecd554e3b"/>
    <p:sldId xmlns:r="http://schemas.openxmlformats.org/officeDocument/2006/relationships" id="257" r:id="Rcb6ddf5b663541ef"/>
    <p:sldId xmlns:r="http://schemas.openxmlformats.org/officeDocument/2006/relationships" id="258" r:id="Rdd95fe75530a4a26"/>
    <p:sldId xmlns:r="http://schemas.openxmlformats.org/officeDocument/2006/relationships" id="259" r:id="Rb2547e6fbb09450d"/>
    <p:sldId xmlns:r="http://schemas.openxmlformats.org/officeDocument/2006/relationships" id="260" r:id="Raa22d321103d407d"/>
    <p:sldId xmlns:r="http://schemas.openxmlformats.org/officeDocument/2006/relationships" id="261" r:id="Rf816d0d3c6714fa4"/>
    <p:sldId xmlns:r="http://schemas.openxmlformats.org/officeDocument/2006/relationships" id="262" r:id="Re6ae97c618c549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752393e17f4a94" /><Relationship Type="http://schemas.openxmlformats.org/officeDocument/2006/relationships/slide" Target="/ppt/slides/slide1.xml" Id="R878aaa6ecd554e3b" /><Relationship Type="http://schemas.openxmlformats.org/officeDocument/2006/relationships/slide" Target="/ppt/slides/slide2.xml" Id="Rcb6ddf5b663541ef" /><Relationship Type="http://schemas.openxmlformats.org/officeDocument/2006/relationships/slide" Target="/ppt/slides/slide3.xml" Id="Rdd95fe75530a4a26" /><Relationship Type="http://schemas.openxmlformats.org/officeDocument/2006/relationships/slide" Target="/ppt/slides/slide4.xml" Id="Rb2547e6fbb09450d" /><Relationship Type="http://schemas.openxmlformats.org/officeDocument/2006/relationships/slide" Target="/ppt/slides/slide5.xml" Id="Raa22d321103d407d" /><Relationship Type="http://schemas.openxmlformats.org/officeDocument/2006/relationships/slide" Target="/ppt/slides/slide6.xml" Id="Rf816d0d3c6714fa4" /><Relationship Type="http://schemas.openxmlformats.org/officeDocument/2006/relationships/slide" Target="/ppt/slides/slide7.xml" Id="Re6ae97c618c549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d6b31a7a2b45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83e9907a849f1" /><Relationship Type="http://schemas.openxmlformats.org/officeDocument/2006/relationships/theme" Target="/ppt/slideMasters/theme/theme1.xml" Id="R26735328e8c443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983e9907a849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7f6b336254f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03e9e7fc044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999222dc942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8b78671564e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1793dac2948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3ae7fb04e42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415db5a8b4a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SKARPSNO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SKARPSNO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SKARPSNO ELEKTRO AS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SKARPSNO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SKARPSNO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SKARPSNO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48 701 456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6 941 349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5 474 205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7 104 939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20 452 311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SKARPSNO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ØEN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MNN INVEST AS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SOLBRÅ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BRÅSS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ALH HOLDING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SJØRENGEN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SKARPSNO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108 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vegard@skarpsno-elektro.no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skarpsno-elektro.no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987 183 829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SKARPSNO ELEKTRO AS</a:t>
            </a:r>
          </a:p>
        </p:txBody>
      </p:sp>
    </p:spTree>
  </p:cSld>
  <p:clrMapOvr>
    <a:masterClrMapping xmlns:a="http://schemas.openxmlformats.org/drawingml/2006/main"/>
  </p:clrMapOvr>
</p:sld>
</file>